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22"/>
  </p:notesMasterIdLst>
  <p:handoutMasterIdLst>
    <p:handoutMasterId r:id="rId23"/>
  </p:handoutMasterIdLst>
  <p:sldIdLst>
    <p:sldId id="6925" r:id="rId6"/>
    <p:sldId id="6927" r:id="rId7"/>
    <p:sldId id="6923" r:id="rId8"/>
    <p:sldId id="6930" r:id="rId9"/>
    <p:sldId id="6922" r:id="rId10"/>
    <p:sldId id="6931" r:id="rId11"/>
    <p:sldId id="6932" r:id="rId12"/>
    <p:sldId id="6929" r:id="rId13"/>
    <p:sldId id="6935" r:id="rId14"/>
    <p:sldId id="6936" r:id="rId15"/>
    <p:sldId id="6926" r:id="rId16"/>
    <p:sldId id="6934" r:id="rId17"/>
    <p:sldId id="6937" r:id="rId18"/>
    <p:sldId id="6946" r:id="rId19"/>
    <p:sldId id="6948" r:id="rId20"/>
    <p:sldId id="272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5B"/>
    <a:srgbClr val="FFD200"/>
    <a:srgbClr val="FFFFFF"/>
    <a:srgbClr val="000000"/>
    <a:srgbClr val="B2C0BD"/>
    <a:srgbClr val="192A3B"/>
    <a:srgbClr val="7B868E"/>
    <a:srgbClr val="F2F8FF"/>
    <a:srgbClr val="E0EE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6484" autoAdjust="0"/>
    <p:restoredTop sz="94679" autoAdjust="0"/>
  </p:normalViewPr>
  <p:slideViewPr>
    <p:cSldViewPr snapToGrid="0">
      <p:cViewPr varScale="1">
        <p:scale>
          <a:sx n="119" d="100"/>
          <a:sy n="119" d="100"/>
        </p:scale>
        <p:origin x="114" y="9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764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4" Type="http://schemas.openxmlformats.org/officeDocument/2006/relationships/presProps" Target="presProps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Meiche" userId="547dca0e-32d7-4731-967e-43dff7e6e868" providerId="ADAL" clId="{A1499338-9D6D-4113-9936-DA73726B220C}"/>
    <pc:docChg chg="delSld">
      <pc:chgData name="Marco Meiche" userId="547dca0e-32d7-4731-967e-43dff7e6e868" providerId="ADAL" clId="{A1499338-9D6D-4113-9936-DA73726B220C}" dt="2026-06-16T08:51:55.693" v="6" actId="47"/>
      <pc:docMkLst>
        <pc:docMk/>
      </pc:docMkLst>
      <pc:sldChg chg="del">
        <pc:chgData name="Marco Meiche" userId="547dca0e-32d7-4731-967e-43dff7e6e868" providerId="ADAL" clId="{A1499338-9D6D-4113-9936-DA73726B220C}" dt="2026-06-16T08:51:44.393" v="5" actId="47"/>
        <pc:sldMkLst>
          <pc:docMk/>
          <pc:sldMk cId="220261031" sldId="300"/>
        </pc:sldMkLst>
      </pc:sldChg>
      <pc:sldChg chg="del">
        <pc:chgData name="Marco Meiche" userId="547dca0e-32d7-4731-967e-43dff7e6e868" providerId="ADAL" clId="{A1499338-9D6D-4113-9936-DA73726B220C}" dt="2026-06-16T08:51:03.995" v="0" actId="47"/>
        <pc:sldMkLst>
          <pc:docMk/>
          <pc:sldMk cId="2832697179" sldId="6921"/>
        </pc:sldMkLst>
      </pc:sldChg>
      <pc:sldChg chg="del">
        <pc:chgData name="Marco Meiche" userId="547dca0e-32d7-4731-967e-43dff7e6e868" providerId="ADAL" clId="{A1499338-9D6D-4113-9936-DA73726B220C}" dt="2026-06-16T08:51:13.987" v="1" actId="47"/>
        <pc:sldMkLst>
          <pc:docMk/>
          <pc:sldMk cId="2943193392" sldId="6928"/>
        </pc:sldMkLst>
      </pc:sldChg>
      <pc:sldChg chg="del">
        <pc:chgData name="Marco Meiche" userId="547dca0e-32d7-4731-967e-43dff7e6e868" providerId="ADAL" clId="{A1499338-9D6D-4113-9936-DA73726B220C}" dt="2026-06-16T08:51:55.693" v="6" actId="47"/>
        <pc:sldMkLst>
          <pc:docMk/>
          <pc:sldMk cId="3682331791" sldId="6933"/>
        </pc:sldMkLst>
      </pc:sldChg>
      <pc:sldChg chg="del">
        <pc:chgData name="Marco Meiche" userId="547dca0e-32d7-4731-967e-43dff7e6e868" providerId="ADAL" clId="{A1499338-9D6D-4113-9936-DA73726B220C}" dt="2026-06-16T08:51:28.414" v="2" actId="47"/>
        <pc:sldMkLst>
          <pc:docMk/>
          <pc:sldMk cId="2383698390" sldId="6938"/>
        </pc:sldMkLst>
      </pc:sldChg>
      <pc:sldChg chg="del">
        <pc:chgData name="Marco Meiche" userId="547dca0e-32d7-4731-967e-43dff7e6e868" providerId="ADAL" clId="{A1499338-9D6D-4113-9936-DA73726B220C}" dt="2026-06-16T08:51:28.414" v="2" actId="47"/>
        <pc:sldMkLst>
          <pc:docMk/>
          <pc:sldMk cId="3854888382" sldId="6939"/>
        </pc:sldMkLst>
      </pc:sldChg>
      <pc:sldChg chg="del">
        <pc:chgData name="Marco Meiche" userId="547dca0e-32d7-4731-967e-43dff7e6e868" providerId="ADAL" clId="{A1499338-9D6D-4113-9936-DA73726B220C}" dt="2026-06-16T08:51:28.414" v="2" actId="47"/>
        <pc:sldMkLst>
          <pc:docMk/>
          <pc:sldMk cId="1906804892" sldId="6940"/>
        </pc:sldMkLst>
      </pc:sldChg>
      <pc:sldChg chg="del">
        <pc:chgData name="Marco Meiche" userId="547dca0e-32d7-4731-967e-43dff7e6e868" providerId="ADAL" clId="{A1499338-9D6D-4113-9936-DA73726B220C}" dt="2026-06-16T08:51:28.414" v="2" actId="47"/>
        <pc:sldMkLst>
          <pc:docMk/>
          <pc:sldMk cId="1855229313" sldId="6941"/>
        </pc:sldMkLst>
      </pc:sldChg>
      <pc:sldChg chg="del">
        <pc:chgData name="Marco Meiche" userId="547dca0e-32d7-4731-967e-43dff7e6e868" providerId="ADAL" clId="{A1499338-9D6D-4113-9936-DA73726B220C}" dt="2026-06-16T08:51:28.414" v="2" actId="47"/>
        <pc:sldMkLst>
          <pc:docMk/>
          <pc:sldMk cId="2985416666" sldId="6942"/>
        </pc:sldMkLst>
      </pc:sldChg>
      <pc:sldChg chg="del">
        <pc:chgData name="Marco Meiche" userId="547dca0e-32d7-4731-967e-43dff7e6e868" providerId="ADAL" clId="{A1499338-9D6D-4113-9936-DA73726B220C}" dt="2026-06-16T08:51:28.414" v="2" actId="47"/>
        <pc:sldMkLst>
          <pc:docMk/>
          <pc:sldMk cId="1724798455" sldId="6943"/>
        </pc:sldMkLst>
      </pc:sldChg>
      <pc:sldChg chg="del">
        <pc:chgData name="Marco Meiche" userId="547dca0e-32d7-4731-967e-43dff7e6e868" providerId="ADAL" clId="{A1499338-9D6D-4113-9936-DA73726B220C}" dt="2026-06-16T08:51:28.414" v="2" actId="47"/>
        <pc:sldMkLst>
          <pc:docMk/>
          <pc:sldMk cId="1118992338" sldId="6944"/>
        </pc:sldMkLst>
      </pc:sldChg>
      <pc:sldChg chg="del">
        <pc:chgData name="Marco Meiche" userId="547dca0e-32d7-4731-967e-43dff7e6e868" providerId="ADAL" clId="{A1499338-9D6D-4113-9936-DA73726B220C}" dt="2026-06-16T08:51:28.414" v="2" actId="47"/>
        <pc:sldMkLst>
          <pc:docMk/>
          <pc:sldMk cId="3984901062" sldId="6945"/>
        </pc:sldMkLst>
      </pc:sldChg>
      <pc:sldChg chg="del">
        <pc:chgData name="Marco Meiche" userId="547dca0e-32d7-4731-967e-43dff7e6e868" providerId="ADAL" clId="{A1499338-9D6D-4113-9936-DA73726B220C}" dt="2026-06-16T08:51:32.917" v="3" actId="47"/>
        <pc:sldMkLst>
          <pc:docMk/>
          <pc:sldMk cId="3504864010" sldId="6949"/>
        </pc:sldMkLst>
      </pc:sldChg>
      <pc:sldChg chg="del">
        <pc:chgData name="Marco Meiche" userId="547dca0e-32d7-4731-967e-43dff7e6e868" providerId="ADAL" clId="{A1499338-9D6D-4113-9936-DA73726B220C}" dt="2026-06-16T08:51:32.917" v="3" actId="47"/>
        <pc:sldMkLst>
          <pc:docMk/>
          <pc:sldMk cId="1309159908" sldId="6950"/>
        </pc:sldMkLst>
      </pc:sldChg>
      <pc:sldChg chg="del">
        <pc:chgData name="Marco Meiche" userId="547dca0e-32d7-4731-967e-43dff7e6e868" providerId="ADAL" clId="{A1499338-9D6D-4113-9936-DA73726B220C}" dt="2026-06-16T08:51:32.917" v="3" actId="47"/>
        <pc:sldMkLst>
          <pc:docMk/>
          <pc:sldMk cId="1952614975" sldId="6951"/>
        </pc:sldMkLst>
      </pc:sldChg>
      <pc:sldChg chg="del">
        <pc:chgData name="Marco Meiche" userId="547dca0e-32d7-4731-967e-43dff7e6e868" providerId="ADAL" clId="{A1499338-9D6D-4113-9936-DA73726B220C}" dt="2026-06-16T08:51:43.175" v="4" actId="47"/>
        <pc:sldMkLst>
          <pc:docMk/>
          <pc:sldMk cId="2876600350" sldId="6953"/>
        </pc:sldMkLst>
      </pc:sldChg>
      <pc:sldChg chg="del">
        <pc:chgData name="Marco Meiche" userId="547dca0e-32d7-4731-967e-43dff7e6e868" providerId="ADAL" clId="{A1499338-9D6D-4113-9936-DA73726B220C}" dt="2026-06-16T08:51:43.175" v="4" actId="47"/>
        <pc:sldMkLst>
          <pc:docMk/>
          <pc:sldMk cId="2751695308" sldId="695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%20Giugn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GiugnoBI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GiugnoBI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GiugnoBI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%20Giugn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%20Giugn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%20Giugn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%20Giugn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%20Giugno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%20Giugn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GiugnoBI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\Home\marco.meiche\Statistica\NUOVO%20MODELLO%20STATISTICA\Elaborazione%20Giugno\MM_20230724_ElaborazioneDatiStatistici2023InterimCheckGiugnoBI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[MM_20230724_ElaborazioneDatiStatistici2023InterimCheck Giugno.xlsx]P_7AnniTUTTI(Ita+Str)!Tabella pivot2</c:name>
    <c:fmtId val="-1"/>
  </c:pivotSource>
  <c:chart>
    <c:autoTitleDeleted val="1"/>
    <c:pivotFmts>
      <c:pivotFmt>
        <c:idx val="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'P_7AnniTUTTI(Ita+Str)'!$B$7:$B$8</c:f>
              <c:strCache>
                <c:ptCount val="1"/>
                <c:pt idx="0">
                  <c:v>Italiani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'P_7AnniTUTTI(Ita+Str)'!$A$9:$A$16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'P_7AnniTUTTI(Ita+Str)'!$B$9:$B$16</c:f>
              <c:numCache>
                <c:formatCode>#,##0</c:formatCode>
                <c:ptCount val="7"/>
                <c:pt idx="0">
                  <c:v>279251</c:v>
                </c:pt>
                <c:pt idx="1">
                  <c:v>274070</c:v>
                </c:pt>
                <c:pt idx="2">
                  <c:v>263367</c:v>
                </c:pt>
                <c:pt idx="3">
                  <c:v>131507</c:v>
                </c:pt>
                <c:pt idx="4">
                  <c:v>182254</c:v>
                </c:pt>
                <c:pt idx="5">
                  <c:v>315775</c:v>
                </c:pt>
                <c:pt idx="6">
                  <c:v>311112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CB-440E-9759-2DDDFCF38B82}"/>
            </c:ext>
          </c:extLst>
        </c:ser>
        <c:ser>
          <c:idx val="1"/>
          <c:order val="1"/>
          <c:tx>
            <c:strRef>
              <c:f>'P_7AnniTUTTI(Ita+Str)'!$C$7:$C$8</c:f>
              <c:strCache>
                <c:ptCount val="1"/>
                <c:pt idx="0">
                  <c:v>Stranieri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'P_7AnniTUTTI(Ita+Str)'!$A$9:$A$16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'P_7AnniTUTTI(Ita+Str)'!$C$9:$C$16</c:f>
              <c:numCache>
                <c:formatCode>#,##0</c:formatCode>
                <c:ptCount val="7"/>
                <c:pt idx="0">
                  <c:v>1091033</c:v>
                </c:pt>
                <c:pt idx="1">
                  <c:v>1095505</c:v>
                </c:pt>
                <c:pt idx="2">
                  <c:v>1095861</c:v>
                </c:pt>
                <c:pt idx="3">
                  <c:v>120722</c:v>
                </c:pt>
                <c:pt idx="4">
                  <c:v>357894</c:v>
                </c:pt>
                <c:pt idx="5">
                  <c:v>1074183</c:v>
                </c:pt>
                <c:pt idx="6">
                  <c:v>1189814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CB-440E-9759-2DDDFCF38B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568320607"/>
        <c:axId val="1568320191"/>
      </c:barChart>
      <c:catAx>
        <c:axId val="15683206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68320191"/>
        <c:crosses val="autoZero"/>
        <c:auto val="1"/>
        <c:lblAlgn val="ctr"/>
        <c:lblOffset val="100"/>
        <c:noMultiLvlLbl val="0"/>
      </c:catAx>
      <c:valAx>
        <c:axId val="1568320191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68320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ConsistenzaAlberghiero!$D$2</c:f>
              <c:strCache>
                <c:ptCount val="1"/>
                <c:pt idx="0">
                  <c:v>Posti Letto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5C-47EB-99DE-9931CABA63A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5C-47EB-99DE-9931CABA63A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5C-47EB-99DE-9931CABA63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ConsistenzaAlberghiero!$B$3:$B$5</c:f>
              <c:strCache>
                <c:ptCount val="3"/>
                <c:pt idx="0">
                  <c:v>1/2 stelle e nc</c:v>
                </c:pt>
                <c:pt idx="1">
                  <c:v>3/3s stelle</c:v>
                </c:pt>
                <c:pt idx="2">
                  <c:v>4/4s/5 stelle</c:v>
                </c:pt>
              </c:strCache>
            </c:strRef>
          </c:cat>
          <c:val>
            <c:numRef>
              <c:f>ConsistenzaAlberghiero!$D$3:$D$5</c:f>
              <c:numCache>
                <c:formatCode>#,##0</c:formatCode>
                <c:ptCount val="3"/>
                <c:pt idx="0">
                  <c:v>1650</c:v>
                </c:pt>
                <c:pt idx="1">
                  <c:v>6861</c:v>
                </c:pt>
                <c:pt idx="2">
                  <c:v>5124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5C-47EB-99DE-9931CABA6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[MM_20230724_ElaborazioneDatiStatistici2023InterimCheckGiugnoBIS.xlsx]P_Evoluzione_Alberghi!Tabella pivot2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P_Evoluzione_Alberghi!$B$10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P_Evoluzione_Alberghi!$A$11:$A$18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P_Evoluzione_Alberghi!$B$11:$B$18</c:f>
              <c:numCache>
                <c:formatCode>#,##0</c:formatCode>
                <c:ptCount val="7"/>
                <c:pt idx="0">
                  <c:v>293154</c:v>
                </c:pt>
                <c:pt idx="1">
                  <c:v>271220</c:v>
                </c:pt>
                <c:pt idx="2">
                  <c:v>287250</c:v>
                </c:pt>
                <c:pt idx="3">
                  <c:v>54308</c:v>
                </c:pt>
                <c:pt idx="4">
                  <c:v>189248</c:v>
                </c:pt>
                <c:pt idx="5">
                  <c:v>301334</c:v>
                </c:pt>
                <c:pt idx="6">
                  <c:v>293510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0A-4E24-B891-C0C6931686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375170671"/>
        <c:axId val="375167791"/>
      </c:barChart>
      <c:catAx>
        <c:axId val="3751706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5167791"/>
        <c:crosses val="autoZero"/>
        <c:auto val="1"/>
        <c:lblAlgn val="ctr"/>
        <c:lblOffset val="100"/>
        <c:noMultiLvlLbl val="0"/>
      </c:catAx>
      <c:valAx>
        <c:axId val="375167791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751706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[MM_20230724_ElaborazioneDatiStatistici2023InterimCheckGiugnoBIS.xlsx]P_xMese_23.22.19_gen-giu_TOTALE!Tabella pivot13</c:name>
    <c:fmtId val="-1"/>
  </c:pivotSource>
  <c:chart>
    <c:autoTitleDeleted val="0"/>
    <c:pivotFmts>
      <c:pivotFmt>
        <c:idx val="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'P_xMese_23.22.19_gen-giu_TOTALE'!$B$8:$B$9</c:f>
              <c:strCache>
                <c:ptCount val="1"/>
                <c:pt idx="0">
                  <c:v>2019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'P_xMese_23.22.19_gen-giu_TOTALE'!$A$10:$A$16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strCache>
            </c:strRef>
          </c:cat>
          <c:val>
            <c:numRef>
              <c:f>'P_xMese_23.22.19_gen-giu_TOTALE'!$B$10:$B$16</c:f>
              <c:numCache>
                <c:formatCode>#,##0</c:formatCode>
                <c:ptCount val="6"/>
                <c:pt idx="0">
                  <c:v>60421</c:v>
                </c:pt>
                <c:pt idx="1">
                  <c:v>23371</c:v>
                </c:pt>
                <c:pt idx="2">
                  <c:v>84709</c:v>
                </c:pt>
                <c:pt idx="3">
                  <c:v>334056</c:v>
                </c:pt>
                <c:pt idx="4">
                  <c:v>333325</c:v>
                </c:pt>
                <c:pt idx="5">
                  <c:v>523346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BB-447E-A527-7BB07741959F}"/>
            </c:ext>
          </c:extLst>
        </c:ser>
        <c:ser>
          <c:idx val="1"/>
          <c:order val="1"/>
          <c:tx>
            <c:strRef>
              <c:f>'P_xMese_23.22.19_gen-giu_TOTALE'!$C$8:$C$9</c:f>
              <c:strCache>
                <c:ptCount val="1"/>
                <c:pt idx="0">
                  <c:v>2022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'P_xMese_23.22.19_gen-giu_TOTALE'!$A$10:$A$16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strCache>
            </c:strRef>
          </c:cat>
          <c:val>
            <c:numRef>
              <c:f>'P_xMese_23.22.19_gen-giu_TOTALE'!$C$10:$C$16</c:f>
              <c:numCache>
                <c:formatCode>#,##0</c:formatCode>
                <c:ptCount val="6"/>
                <c:pt idx="0">
                  <c:v>45736</c:v>
                </c:pt>
                <c:pt idx="1">
                  <c:v>23582</c:v>
                </c:pt>
                <c:pt idx="2">
                  <c:v>67823</c:v>
                </c:pt>
                <c:pt idx="3">
                  <c:v>328987</c:v>
                </c:pt>
                <c:pt idx="4">
                  <c:v>353020</c:v>
                </c:pt>
                <c:pt idx="5">
                  <c:v>570810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BB-447E-A527-7BB07741959F}"/>
            </c:ext>
          </c:extLst>
        </c:ser>
        <c:ser>
          <c:idx val="2"/>
          <c:order val="2"/>
          <c:tx>
            <c:strRef>
              <c:f>'P_xMese_23.22.19_gen-giu_TOTALE'!$D$8:$D$9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'P_xMese_23.22.19_gen-giu_TOTALE'!$A$10:$A$16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strCache>
            </c:strRef>
          </c:cat>
          <c:val>
            <c:numRef>
              <c:f>'P_xMese_23.22.19_gen-giu_TOTALE'!$D$10:$D$16</c:f>
              <c:numCache>
                <c:formatCode>#,##0</c:formatCode>
                <c:ptCount val="6"/>
                <c:pt idx="0">
                  <c:v>61345</c:v>
                </c:pt>
                <c:pt idx="1">
                  <c:v>32384</c:v>
                </c:pt>
                <c:pt idx="2">
                  <c:v>85072</c:v>
                </c:pt>
                <c:pt idx="3">
                  <c:v>398491</c:v>
                </c:pt>
                <c:pt idx="4">
                  <c:v>392646</c:v>
                </c:pt>
                <c:pt idx="5">
                  <c:v>530988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BB-447E-A527-7BB0774195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06429327"/>
        <c:axId val="766650911"/>
      </c:barChart>
      <c:catAx>
        <c:axId val="306429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66650911"/>
        <c:crosses val="autoZero"/>
        <c:auto val="1"/>
        <c:lblAlgn val="ctr"/>
        <c:lblOffset val="100"/>
        <c:noMultiLvlLbl val="0"/>
      </c:catAx>
      <c:valAx>
        <c:axId val="766650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06429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4873648363687146"/>
          <c:y val="0.4462710337242517"/>
          <c:w val="4.0605615382965005E-2"/>
          <c:h val="0.157329397214993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[MM_20230724_ElaborazioneDatiStatistici2023InterimCheck Giugno.xlsx]P_7AnniTUTTI(Ita+Str)!Tabella pivot2</c:name>
    <c:fmtId val="-1"/>
  </c:pivotSource>
  <c:chart>
    <c:autoTitleDeleted val="1"/>
    <c:pivotFmts>
      <c:pivotFmt>
        <c:idx val="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'P_7AnniTUTTI(Ita+Str)'!$B$7:$B$8</c:f>
              <c:strCache>
                <c:ptCount val="1"/>
                <c:pt idx="0">
                  <c:v>Italiani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'P_7AnniTUTTI(Ita+Str)'!$A$9:$A$16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'P_7AnniTUTTI(Ita+Str)'!$B$9:$B$16</c:f>
              <c:numCache>
                <c:formatCode>#,##0</c:formatCode>
                <c:ptCount val="7"/>
                <c:pt idx="0">
                  <c:v>279251</c:v>
                </c:pt>
                <c:pt idx="1">
                  <c:v>274070</c:v>
                </c:pt>
                <c:pt idx="2">
                  <c:v>263367</c:v>
                </c:pt>
                <c:pt idx="3">
                  <c:v>131507</c:v>
                </c:pt>
                <c:pt idx="4">
                  <c:v>182254</c:v>
                </c:pt>
                <c:pt idx="5">
                  <c:v>315775</c:v>
                </c:pt>
                <c:pt idx="6">
                  <c:v>311112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CB-440E-9759-2DDDFCF38B82}"/>
            </c:ext>
          </c:extLst>
        </c:ser>
        <c:ser>
          <c:idx val="1"/>
          <c:order val="1"/>
          <c:tx>
            <c:strRef>
              <c:f>'P_7AnniTUTTI(Ita+Str)'!$C$7:$C$8</c:f>
              <c:strCache>
                <c:ptCount val="1"/>
                <c:pt idx="0">
                  <c:v>Stranieri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'P_7AnniTUTTI(Ita+Str)'!$A$9:$A$16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'P_7AnniTUTTI(Ita+Str)'!$C$9:$C$16</c:f>
              <c:numCache>
                <c:formatCode>#,##0</c:formatCode>
                <c:ptCount val="7"/>
                <c:pt idx="0">
                  <c:v>1091033</c:v>
                </c:pt>
                <c:pt idx="1">
                  <c:v>1095505</c:v>
                </c:pt>
                <c:pt idx="2">
                  <c:v>1095861</c:v>
                </c:pt>
                <c:pt idx="3">
                  <c:v>120722</c:v>
                </c:pt>
                <c:pt idx="4">
                  <c:v>357894</c:v>
                </c:pt>
                <c:pt idx="5">
                  <c:v>1074183</c:v>
                </c:pt>
                <c:pt idx="6">
                  <c:v>1189814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CB-440E-9759-2DDDFCF38B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568320607"/>
        <c:axId val="1568320191"/>
      </c:barChart>
      <c:catAx>
        <c:axId val="15683206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68320191"/>
        <c:crosses val="autoZero"/>
        <c:auto val="1"/>
        <c:lblAlgn val="ctr"/>
        <c:lblOffset val="100"/>
        <c:noMultiLvlLbl val="0"/>
      </c:catAx>
      <c:valAx>
        <c:axId val="1568320191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68320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14-4F78-AAAF-CA19AF28AE6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914-4F78-AAAF-CA19AF28AE6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914-4F78-AAAF-CA19AF28AE6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914-4F78-AAAF-CA19AF28AE6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914-4F78-AAAF-CA19AF28AE6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914-4F78-AAAF-CA19AF28AE6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914-4F78-AAAF-CA19AF28AE6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914-4F78-AAAF-CA19AF28AE6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914-4F78-AAAF-CA19AF28AE65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914-4F78-AAAF-CA19AF28AE65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914-4F78-AAAF-CA19AF28AE65}"/>
              </c:ext>
            </c:extLst>
          </c:dPt>
          <c:dLbls>
            <c:dLbl>
              <c:idx val="2"/>
              <c:layout>
                <c:manualLayout>
                  <c:x val="-8.2257293161166922E-2"/>
                  <c:y val="9.845288326300984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14-4F78-AAAF-CA19AF28AE65}"/>
                </c:ext>
              </c:extLst>
            </c:dLbl>
            <c:dLbl>
              <c:idx val="3"/>
              <c:layout>
                <c:manualLayout>
                  <c:x val="-6.3127690100430428E-2"/>
                  <c:y val="7.876230661040788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914-4F78-AAAF-CA19AF28AE65}"/>
                </c:ext>
              </c:extLst>
            </c:dLbl>
            <c:dLbl>
              <c:idx val="4"/>
              <c:layout>
                <c:manualLayout>
                  <c:x val="-0.10329985652797705"/>
                  <c:y val="4.50070323488044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914-4F78-AAAF-CA19AF28AE65}"/>
                </c:ext>
              </c:extLst>
            </c:dLbl>
            <c:dLbl>
              <c:idx val="5"/>
              <c:layout>
                <c:manualLayout>
                  <c:x val="-8.0344332855093251E-2"/>
                  <c:y val="-5.1569962159068325E-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914-4F78-AAAF-CA19AF28AE65}"/>
                </c:ext>
              </c:extLst>
            </c:dLbl>
            <c:dLbl>
              <c:idx val="6"/>
              <c:layout>
                <c:manualLayout>
                  <c:x val="-0.15494978479196558"/>
                  <c:y val="-3.375527426160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914-4F78-AAAF-CA19AF28AE65}"/>
                </c:ext>
              </c:extLst>
            </c:dLbl>
            <c:dLbl>
              <c:idx val="7"/>
              <c:layout>
                <c:manualLayout>
                  <c:x val="-0.18364418938307031"/>
                  <c:y val="-0.1012658227848101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914-4F78-AAAF-CA19AF28AE65}"/>
                </c:ext>
              </c:extLst>
            </c:dLbl>
            <c:dLbl>
              <c:idx val="8"/>
              <c:layout>
                <c:manualLayout>
                  <c:x val="-4.3998087039693927E-2"/>
                  <c:y val="-0.1068917018284106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914-4F78-AAAF-CA19AF28AE65}"/>
                </c:ext>
              </c:extLst>
            </c:dLbl>
            <c:dLbl>
              <c:idx val="9"/>
              <c:layout>
                <c:manualLayout>
                  <c:x val="5.7388809182209469E-2"/>
                  <c:y val="-7.876230661040788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914-4F78-AAAF-CA19AF28AE65}"/>
                </c:ext>
              </c:extLst>
            </c:dLbl>
            <c:dLbl>
              <c:idx val="10"/>
              <c:layout>
                <c:manualLayout>
                  <c:x val="4.0172166427546625E-2"/>
                  <c:y val="-1.68776371308016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914-4F78-AAAF-CA19AF28AE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Mercati2023!$E$8:$E$18</c:f>
              <c:strCache>
                <c:ptCount val="11"/>
                <c:pt idx="0">
                  <c:v>GERMANIA</c:v>
                </c:pt>
                <c:pt idx="1">
                  <c:v>ITALIA</c:v>
                </c:pt>
                <c:pt idx="2">
                  <c:v>AUSTRIA</c:v>
                </c:pt>
                <c:pt idx="3">
                  <c:v>REGNO UNITO</c:v>
                </c:pt>
                <c:pt idx="4">
                  <c:v>POLONIA</c:v>
                </c:pt>
                <c:pt idx="5">
                  <c:v>REPUBBLICA CECA</c:v>
                </c:pt>
                <c:pt idx="6">
                  <c:v>SVIZZERA</c:v>
                </c:pt>
                <c:pt idx="7">
                  <c:v>PAESI BASSI</c:v>
                </c:pt>
                <c:pt idx="8">
                  <c:v>STATI UNITI D'AMERICA</c:v>
                </c:pt>
                <c:pt idx="9">
                  <c:v>FINLANDIA</c:v>
                </c:pt>
                <c:pt idx="10">
                  <c:v>ALTRI</c:v>
                </c:pt>
              </c:strCache>
            </c:strRef>
          </c:cat>
          <c:val>
            <c:numRef>
              <c:f>Mercati2023!$F$8:$F$18</c:f>
              <c:numCache>
                <c:formatCode>#,##0</c:formatCode>
                <c:ptCount val="11"/>
                <c:pt idx="0">
                  <c:v>705378</c:v>
                </c:pt>
                <c:pt idx="1">
                  <c:v>311112</c:v>
                </c:pt>
                <c:pt idx="2">
                  <c:v>90529</c:v>
                </c:pt>
                <c:pt idx="3">
                  <c:v>56914</c:v>
                </c:pt>
                <c:pt idx="4">
                  <c:v>53817</c:v>
                </c:pt>
                <c:pt idx="5">
                  <c:v>31403</c:v>
                </c:pt>
                <c:pt idx="6">
                  <c:v>30981</c:v>
                </c:pt>
                <c:pt idx="7">
                  <c:v>25217</c:v>
                </c:pt>
                <c:pt idx="8">
                  <c:v>14549</c:v>
                </c:pt>
                <c:pt idx="9">
                  <c:v>12454</c:v>
                </c:pt>
                <c:pt idx="10">
                  <c:v>168572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D914-4F78-AAAF-CA19AF28A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TortaComuni2023!$C$29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B3-4E0F-A492-500770F81E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B3-4E0F-A492-500770F81E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BB3-4E0F-A492-500770F81E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BB3-4E0F-A492-500770F81E8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BB3-4E0F-A492-500770F81E8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BB3-4E0F-A492-500770F81E8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BB3-4E0F-A492-500770F81E8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BB3-4E0F-A492-500770F81E8C}"/>
              </c:ext>
            </c:extLst>
          </c:dPt>
          <c:dLbls>
            <c:dLbl>
              <c:idx val="1"/>
              <c:layout>
                <c:manualLayout>
                  <c:x val="-4.7535410038207784E-2"/>
                  <c:y val="-3.98360647114259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B3-4E0F-A492-500770F81E8C}"/>
                </c:ext>
              </c:extLst>
            </c:dLbl>
            <c:dLbl>
              <c:idx val="3"/>
              <c:layout>
                <c:manualLayout>
                  <c:x val="-0.12471880702100459"/>
                  <c:y val="0.1547283438424725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BB3-4E0F-A492-500770F81E8C}"/>
                </c:ext>
              </c:extLst>
            </c:dLbl>
            <c:dLbl>
              <c:idx val="4"/>
              <c:layout>
                <c:manualLayout>
                  <c:x val="-0.2115184484090705"/>
                  <c:y val="0.106063266866045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BB3-4E0F-A492-500770F81E8C}"/>
                </c:ext>
              </c:extLst>
            </c:dLbl>
            <c:dLbl>
              <c:idx val="5"/>
              <c:layout>
                <c:manualLayout>
                  <c:x val="-0.24777183600713015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91766670877369"/>
                      <c:h val="6.91890854487040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DBB3-4E0F-A492-500770F81E8C}"/>
                </c:ext>
              </c:extLst>
            </c:dLbl>
            <c:dLbl>
              <c:idx val="6"/>
              <c:layout>
                <c:manualLayout>
                  <c:x val="-1.1421768423615856E-2"/>
                  <c:y val="-5.061624437906383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BB3-4E0F-A492-500770F81E8C}"/>
                </c:ext>
              </c:extLst>
            </c:dLbl>
            <c:dLbl>
              <c:idx val="7"/>
              <c:layout>
                <c:manualLayout>
                  <c:x val="0.17444042001759283"/>
                  <c:y val="7.476634046825315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053888614613023E-2"/>
                      <c:h val="7.12473511344650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DBB3-4E0F-A492-500770F81E8C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TortaComuni2023!$B$30:$B$37</c:f>
              <c:strCache>
                <c:ptCount val="8"/>
                <c:pt idx="0">
                  <c:v>Riva del Garda</c:v>
                </c:pt>
                <c:pt idx="1">
                  <c:v>Arco</c:v>
                </c:pt>
                <c:pt idx="2">
                  <c:v>Nago-Torbole</c:v>
                </c:pt>
                <c:pt idx="3">
                  <c:v>Ledro</c:v>
                </c:pt>
                <c:pt idx="4">
                  <c:v>Comano*</c:v>
                </c:pt>
                <c:pt idx="5">
                  <c:v>Dro+Drena</c:v>
                </c:pt>
                <c:pt idx="6">
                  <c:v>Valle dei Laghi**</c:v>
                </c:pt>
                <c:pt idx="7">
                  <c:v>Tenno</c:v>
                </c:pt>
              </c:strCache>
            </c:strRef>
          </c:cat>
          <c:val>
            <c:numRef>
              <c:f>TortaComuni2023!$C$30:$C$37</c:f>
              <c:numCache>
                <c:formatCode>General</c:formatCode>
                <c:ptCount val="8"/>
                <c:pt idx="0">
                  <c:v>663528</c:v>
                </c:pt>
                <c:pt idx="1">
                  <c:v>324436</c:v>
                </c:pt>
                <c:pt idx="2">
                  <c:v>272469</c:v>
                </c:pt>
                <c:pt idx="3">
                  <c:v>116551</c:v>
                </c:pt>
                <c:pt idx="4">
                  <c:v>48074</c:v>
                </c:pt>
                <c:pt idx="5">
                  <c:v>33622</c:v>
                </c:pt>
                <c:pt idx="6">
                  <c:v>20982</c:v>
                </c:pt>
                <c:pt idx="7">
                  <c:v>21264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BB3-4E0F-A492-500770F81E8C}"/>
            </c:ext>
          </c:extLst>
        </c:ser>
        <c:ser>
          <c:idx val="1"/>
          <c:order val="1"/>
          <c:tx>
            <c:strRef>
              <c:f>TortaComuni2023!$D$29</c:f>
              <c:strCache>
                <c:ptCount val="1"/>
                <c:pt idx="0">
                  <c:v>Percentuale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DBB3-4E0F-A492-500770F81E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DBB3-4E0F-A492-500770F81E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DBB3-4E0F-A492-500770F81E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DBB3-4E0F-A492-500770F81E8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DBB3-4E0F-A492-500770F81E8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DBB3-4E0F-A492-500770F81E8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DBB3-4E0F-A492-500770F81E8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DBB3-4E0F-A492-500770F81E8C}"/>
              </c:ext>
            </c:extLst>
          </c:dPt>
          <c:cat>
            <c:strRef>
              <c:f>TortaComuni2023!$B$30:$B$37</c:f>
              <c:strCache>
                <c:ptCount val="8"/>
                <c:pt idx="0">
                  <c:v>Riva del Garda</c:v>
                </c:pt>
                <c:pt idx="1">
                  <c:v>Arco</c:v>
                </c:pt>
                <c:pt idx="2">
                  <c:v>Nago-Torbole</c:v>
                </c:pt>
                <c:pt idx="3">
                  <c:v>Ledro</c:v>
                </c:pt>
                <c:pt idx="4">
                  <c:v>Comano*</c:v>
                </c:pt>
                <c:pt idx="5">
                  <c:v>Dro+Drena</c:v>
                </c:pt>
                <c:pt idx="6">
                  <c:v>Valle dei Laghi**</c:v>
                </c:pt>
                <c:pt idx="7">
                  <c:v>Tenno</c:v>
                </c:pt>
              </c:strCache>
            </c:strRef>
          </c:cat>
          <c:val>
            <c:numRef>
              <c:f>TortaComuni2023!$D$30:$D$37</c:f>
              <c:numCache>
                <c:formatCode>0%</c:formatCode>
                <c:ptCount val="8"/>
                <c:pt idx="0">
                  <c:v>0.44207908984187094</c:v>
                </c:pt>
                <c:pt idx="1">
                  <c:v>0.21615722560605918</c:v>
                </c:pt>
                <c:pt idx="2">
                  <c:v>0.18153393305199589</c:v>
                </c:pt>
                <c:pt idx="3">
                  <c:v>7.7652729048600669E-2</c:v>
                </c:pt>
                <c:pt idx="4">
                  <c:v>3.2029560418035265E-2</c:v>
                </c:pt>
                <c:pt idx="5">
                  <c:v>2.2400837882747052E-2</c:v>
                </c:pt>
                <c:pt idx="6">
                  <c:v>1.397937006887748E-2</c:v>
                </c:pt>
                <c:pt idx="7">
                  <c:v>1.4167254081813494E-2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DBB3-4E0F-A492-500770F81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G_TortaSettori2023TOTALE!$F$23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AE-4FC3-94A3-DC1735065FA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AE-4FC3-94A3-DC1735065FA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AE-4FC3-94A3-DC1735065FA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G_TortaSettori2023TOTALE!$E$24:$E$26</c:f>
              <c:strCache>
                <c:ptCount val="3"/>
                <c:pt idx="0">
                  <c:v>Alberghiero</c:v>
                </c:pt>
                <c:pt idx="1">
                  <c:v>Campeggi</c:v>
                </c:pt>
                <c:pt idx="2">
                  <c:v>Extraalberghiero</c:v>
                </c:pt>
              </c:strCache>
            </c:strRef>
          </c:cat>
          <c:val>
            <c:numRef>
              <c:f>G_TortaSettori2023TOTALE!$F$24:$F$26</c:f>
              <c:numCache>
                <c:formatCode>#,##0</c:formatCode>
                <c:ptCount val="3"/>
                <c:pt idx="0">
                  <c:v>870869</c:v>
                </c:pt>
                <c:pt idx="1">
                  <c:v>298742</c:v>
                </c:pt>
                <c:pt idx="2">
                  <c:v>331315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4AE-4FC3-94A3-DC1735065F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G_TortaSettori2023ITA!$F$23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D7-412D-9D43-2E61A07F8D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D7-412D-9D43-2E61A07F8D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0D7-412D-9D43-2E61A07F8D9E}"/>
              </c:ext>
            </c:extLst>
          </c:dPt>
          <c:dLbls>
            <c:dLbl>
              <c:idx val="2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28645926333966"/>
                      <c:h val="0.155393366963614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0D7-412D-9D43-2E61A07F8D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G_TortaSettori2023ITA!$E$24:$E$26</c:f>
              <c:strCache>
                <c:ptCount val="3"/>
                <c:pt idx="0">
                  <c:v>Alberghiero</c:v>
                </c:pt>
                <c:pt idx="1">
                  <c:v>Campeggi</c:v>
                </c:pt>
                <c:pt idx="2">
                  <c:v>Extraalberghiero</c:v>
                </c:pt>
              </c:strCache>
            </c:strRef>
          </c:cat>
          <c:val>
            <c:numRef>
              <c:f>G_TortaSettori2023ITA!$F$24:$F$26</c:f>
              <c:numCache>
                <c:formatCode>#,##0</c:formatCode>
                <c:ptCount val="3"/>
                <c:pt idx="0">
                  <c:v>196133</c:v>
                </c:pt>
                <c:pt idx="1">
                  <c:v>35337</c:v>
                </c:pt>
                <c:pt idx="2">
                  <c:v>79642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0D7-412D-9D43-2E61A07F8D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G_TortaSettori2023STR!$F$23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1C-48D2-A632-8841090A0C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C1C-48D2-A632-8841090A0C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1C-48D2-A632-8841090A0C23}"/>
              </c:ext>
            </c:extLst>
          </c:dPt>
          <c:dLbls>
            <c:dLbl>
              <c:idx val="2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37175769840799"/>
                      <c:h val="0.186501360962619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1C-48D2-A632-8841090A0C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G_TortaSettori2023STR!$E$24:$E$26</c:f>
              <c:strCache>
                <c:ptCount val="3"/>
                <c:pt idx="0">
                  <c:v>Alberghiero</c:v>
                </c:pt>
                <c:pt idx="1">
                  <c:v>Campeggi</c:v>
                </c:pt>
                <c:pt idx="2">
                  <c:v>Extraalberghiero</c:v>
                </c:pt>
              </c:strCache>
            </c:strRef>
          </c:cat>
          <c:val>
            <c:numRef>
              <c:f>G_TortaSettori2023STR!$F$24:$F$26</c:f>
              <c:numCache>
                <c:formatCode>#,##0</c:formatCode>
                <c:ptCount val="3"/>
                <c:pt idx="0">
                  <c:v>674736</c:v>
                </c:pt>
                <c:pt idx="1">
                  <c:v>263405</c:v>
                </c:pt>
                <c:pt idx="2">
                  <c:v>251673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1C-48D2-A632-8841090A0C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[MM_20230724_ElaborazioneDatiStatistici2023InterimCheckGiugnoBIS.xlsx]P_Evoluzione_Alberghi!Tabella pivot2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P_Evoluzione_Alberghi!$B$10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P_Evoluzione_Alberghi!$A$11:$A$18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P_Evoluzione_Alberghi!$B$11:$B$18</c:f>
              <c:numCache>
                <c:formatCode>#,##0</c:formatCode>
                <c:ptCount val="7"/>
                <c:pt idx="0">
                  <c:v>293154</c:v>
                </c:pt>
                <c:pt idx="1">
                  <c:v>271220</c:v>
                </c:pt>
                <c:pt idx="2">
                  <c:v>287250</c:v>
                </c:pt>
                <c:pt idx="3">
                  <c:v>54308</c:v>
                </c:pt>
                <c:pt idx="4">
                  <c:v>189248</c:v>
                </c:pt>
                <c:pt idx="5">
                  <c:v>301334</c:v>
                </c:pt>
                <c:pt idx="6">
                  <c:v>293510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0A-4E24-B891-C0C6931686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375170671"/>
        <c:axId val="375167791"/>
      </c:barChart>
      <c:catAx>
        <c:axId val="3751706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5167791"/>
        <c:crosses val="autoZero"/>
        <c:auto val="1"/>
        <c:lblAlgn val="ctr"/>
        <c:lblOffset val="100"/>
        <c:noMultiLvlLbl val="0"/>
      </c:catAx>
      <c:valAx>
        <c:axId val="375167791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751706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ConsistenzaAlberghiero!$C$2</c:f>
              <c:strCache>
                <c:ptCount val="1"/>
                <c:pt idx="0">
                  <c:v>Strutture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B43-4343-968A-E5A60DAED4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B43-4343-968A-E5A60DAED4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B43-4343-968A-E5A60DAED4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ConsistenzaAlberghiero!$B$3:$B$5</c:f>
              <c:strCache>
                <c:ptCount val="3"/>
                <c:pt idx="0">
                  <c:v>1/2 stelle e nc</c:v>
                </c:pt>
                <c:pt idx="1">
                  <c:v>3/3s stelle</c:v>
                </c:pt>
                <c:pt idx="2">
                  <c:v>4/4s/5 stelle</c:v>
                </c:pt>
              </c:strCache>
            </c:strRef>
          </c:cat>
          <c:val>
            <c:numRef>
              <c:f>ConsistenzaAlberghiero!$C$3:$C$5</c:f>
              <c:numCache>
                <c:formatCode>General</c:formatCode>
                <c:ptCount val="3"/>
                <c:pt idx="0">
                  <c:v>55</c:v>
                </c:pt>
                <c:pt idx="1">
                  <c:v>114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B43-4343-968A-E5A60DAED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4B7C627-D359-24B0-364D-0AE2BFECAA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Montserrat" pitchFamily="2" charset="77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DF7FF18-1807-A07C-6494-42AF8B5237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77ADF-0F91-D74A-AA36-E65AB350D6DF}" type="datetimeFigureOut">
              <a:rPr lang="de-DE" smtClean="0">
                <a:latin typeface="Montserrat" pitchFamily="2" charset="77"/>
              </a:rPr>
              <a:t>16.06.2026</a:t>
            </a:fld>
            <a:endParaRPr lang="de-DE" dirty="0">
              <a:latin typeface="Montserrat" pitchFamily="2" charset="77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A203AD1-F932-5C9F-0686-EB918B7446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Montserrat" pitchFamily="2" charset="77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CA5C15-F67D-E643-70C7-C5CFE098E0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5B01A-861A-4D42-830F-C1D01515EB5E}" type="slidenum">
              <a:rPr lang="de-DE" smtClean="0">
                <a:latin typeface="Montserrat" pitchFamily="2" charset="77"/>
              </a:rPr>
              <a:t>‹N›</a:t>
            </a:fld>
            <a:endParaRPr lang="de-DE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5003916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260AA156-AD0B-0A4B-A6FF-2E7439252B4B}" type="datetimeFigureOut">
              <a:rPr lang="de-DE" smtClean="0"/>
              <a:pPr/>
              <a:t>16.06.2026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5CBF77D4-4469-5D45-B73D-791E3106A0E7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582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1CD6797-18CB-1CA8-E107-8B7A2C2A6F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l="24200" t="36060" r="24256" b="1189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48EC05E-F2F2-DF63-C92D-1C08112A2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334" y="2537617"/>
            <a:ext cx="9205332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>
                <a:solidFill>
                  <a:srgbClr val="004F5B"/>
                </a:solidFill>
                <a:latin typeface="GardaT Etica SM" pitchFamily="2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E45DFBE-AFB9-1001-D064-D40660D130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8462" y="204747"/>
            <a:ext cx="632063" cy="20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0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BA88833-FE40-8EE1-9598-39FFA10425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93747" y="174262"/>
            <a:ext cx="520721" cy="167204"/>
          </a:xfrm>
          <a:prstGeom prst="rect">
            <a:avLst/>
          </a:prstGeom>
        </p:spPr>
      </p:pic>
      <p:sp>
        <p:nvSpPr>
          <p:cNvPr id="19" name="Bildplatzhalter 2">
            <a:extLst>
              <a:ext uri="{FF2B5EF4-FFF2-40B4-BE49-F238E27FC236}">
                <a16:creationId xmlns:a16="http://schemas.microsoft.com/office/drawing/2014/main" id="{88F873D3-E899-2B1C-E3C1-E322784FDBDB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096000" y="559837"/>
            <a:ext cx="6096000" cy="31776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0" name="Bildplatzhalter 2">
            <a:extLst>
              <a:ext uri="{FF2B5EF4-FFF2-40B4-BE49-F238E27FC236}">
                <a16:creationId xmlns:a16="http://schemas.microsoft.com/office/drawing/2014/main" id="{3AF8761D-77D3-101C-85FF-2C527029B289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6096000" y="3737467"/>
            <a:ext cx="6096000" cy="31205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1" name="Bildplatzhalter 2">
            <a:extLst>
              <a:ext uri="{FF2B5EF4-FFF2-40B4-BE49-F238E27FC236}">
                <a16:creationId xmlns:a16="http://schemas.microsoft.com/office/drawing/2014/main" id="{A4B6DAF4-4F59-ED61-93A2-CFD9BCC61B5B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0" y="559836"/>
            <a:ext cx="6096000" cy="6298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2" name="Inhaltsplatzhalter 6">
            <a:extLst>
              <a:ext uri="{FF2B5EF4-FFF2-40B4-BE49-F238E27FC236}">
                <a16:creationId xmlns:a16="http://schemas.microsoft.com/office/drawing/2014/main" id="{E291C173-F9E9-0218-F664-B68DA201991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6333" y="3505912"/>
            <a:ext cx="4602772" cy="2852958"/>
          </a:xfrm>
          <a:solidFill>
            <a:schemeClr val="bg1"/>
          </a:solidFill>
        </p:spPr>
        <p:txBody>
          <a:bodyPr/>
          <a:lstStyle>
            <a:lvl1pPr>
              <a:defRPr b="0" i="0">
                <a:ln>
                  <a:noFill/>
                </a:ln>
                <a:noFill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CDCD1C0C-06F6-7EED-8294-86A62544E5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5593" y="3980264"/>
            <a:ext cx="2367716" cy="399134"/>
          </a:xfrm>
        </p:spPr>
        <p:txBody>
          <a:bodyPr>
            <a:noAutofit/>
          </a:bodyPr>
          <a:lstStyle>
            <a:lvl1pPr algn="ctr">
              <a:defRPr sz="2800" b="0" i="0">
                <a:solidFill>
                  <a:srgbClr val="004F5B"/>
                </a:solidFill>
                <a:latin typeface="GardaT Etica SM" pitchFamily="2" charset="0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586E60DA-8E8F-565C-9FA6-23E27CECCC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95592" y="4668554"/>
            <a:ext cx="2367716" cy="1180847"/>
          </a:xfrm>
        </p:spPr>
        <p:txBody>
          <a:bodyPr>
            <a:normAutofit/>
          </a:bodyPr>
          <a:lstStyle>
            <a:lvl1pPr algn="ctr"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F86EBC3-79CF-DB5A-04C5-1646A2191903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B7A62AEA-24EA-B9FD-BF1C-A3AAB9365902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6EFF6FD6-68A2-86B0-102C-3A827B448F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874338EE-8913-20A4-B529-12106B412E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8F8C7CAC-E745-6D19-7422-CEE64D84052C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989774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platzhalter 2">
            <a:extLst>
              <a:ext uri="{FF2B5EF4-FFF2-40B4-BE49-F238E27FC236}">
                <a16:creationId xmlns:a16="http://schemas.microsoft.com/office/drawing/2014/main" id="{A4B6DAF4-4F59-ED61-93A2-CFD9BCC61B5B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6095998" y="547470"/>
            <a:ext cx="6096000" cy="631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BA88833-FE40-8EE1-9598-39FFA10425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93747" y="174262"/>
            <a:ext cx="520721" cy="167204"/>
          </a:xfrm>
          <a:prstGeom prst="rect">
            <a:avLst/>
          </a:prstGeom>
        </p:spPr>
      </p:pic>
      <p:sp>
        <p:nvSpPr>
          <p:cNvPr id="19" name="Bildplatzhalter 2">
            <a:extLst>
              <a:ext uri="{FF2B5EF4-FFF2-40B4-BE49-F238E27FC236}">
                <a16:creationId xmlns:a16="http://schemas.microsoft.com/office/drawing/2014/main" id="{88F873D3-E899-2B1C-E3C1-E322784FDBDB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4720322" y="1639688"/>
            <a:ext cx="2751350" cy="19376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" name="Bildplatzhalter 2">
            <a:extLst>
              <a:ext uri="{FF2B5EF4-FFF2-40B4-BE49-F238E27FC236}">
                <a16:creationId xmlns:a16="http://schemas.microsoft.com/office/drawing/2014/main" id="{2D674B02-1697-DF07-2ABE-E4CB0680D644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4720321" y="3840468"/>
            <a:ext cx="2751350" cy="19376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6D219A8-28B7-7ED4-3B7C-44752DBAC8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956" y="3190946"/>
            <a:ext cx="3467003" cy="109304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18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5D3A9E31-95FE-13C3-F4D3-5995D4C330C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5" y="1976201"/>
            <a:ext cx="3467003" cy="8944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19BE214A-8677-9C03-2B46-6C0CA7A0D041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8F116436-F2CD-EDD3-6918-1C0978444790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795DAFB9-8C62-B563-C8D0-DDBC945D03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CA6789C2-919D-3503-40D7-BC465E311A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7" name="Textfeld 3">
            <a:extLst>
              <a:ext uri="{FF2B5EF4-FFF2-40B4-BE49-F238E27FC236}">
                <a16:creationId xmlns:a16="http://schemas.microsoft.com/office/drawing/2014/main" id="{F84B245D-D915-C63B-D03B-E6A709E0DCCF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3718318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F71EC9-9935-4597-9864-32453A36685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095999" y="547468"/>
            <a:ext cx="6096000" cy="21088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BA88833-FE40-8EE1-9598-39FFA10425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93747" y="174262"/>
            <a:ext cx="520721" cy="16720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184D5206-CF44-D014-3A19-C77FFAFA2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956" y="3190946"/>
            <a:ext cx="4904096" cy="109304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18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DA6337F1-8555-23DB-E5C4-72366AAA66E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5" y="1976201"/>
            <a:ext cx="4904095" cy="8944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6" name="Bildplatzhalter 2">
            <a:extLst>
              <a:ext uri="{FF2B5EF4-FFF2-40B4-BE49-F238E27FC236}">
                <a16:creationId xmlns:a16="http://schemas.microsoft.com/office/drawing/2014/main" id="{BA80AFBF-4229-7166-969C-9EEE23E618F9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6096000" y="2656280"/>
            <a:ext cx="6096000" cy="20964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37" name="Bildplatzhalter 2">
            <a:extLst>
              <a:ext uri="{FF2B5EF4-FFF2-40B4-BE49-F238E27FC236}">
                <a16:creationId xmlns:a16="http://schemas.microsoft.com/office/drawing/2014/main" id="{84181333-28F0-7A79-01B5-188DC5E4B73B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6095999" y="4752722"/>
            <a:ext cx="6096000" cy="21052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1FA1D4D-E715-F657-38B2-40FCD9DCAA3F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DAB6E248-C214-B1DA-A564-77429BDC8B96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D852EEF0-79F2-7E85-9666-8C893F35BF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9F8D62DB-BA1D-D0B3-F9B4-F6FC306115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5" name="Textfeld 3">
            <a:extLst>
              <a:ext uri="{FF2B5EF4-FFF2-40B4-BE49-F238E27FC236}">
                <a16:creationId xmlns:a16="http://schemas.microsoft.com/office/drawing/2014/main" id="{448BD915-EEA9-F42B-587D-12A113566817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3945986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platzhalter 2">
            <a:extLst>
              <a:ext uri="{FF2B5EF4-FFF2-40B4-BE49-F238E27FC236}">
                <a16:creationId xmlns:a16="http://schemas.microsoft.com/office/drawing/2014/main" id="{A4B6DAF4-4F59-ED61-93A2-CFD9BCC61B5B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6095998" y="547469"/>
            <a:ext cx="6096000" cy="631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BA88833-FE40-8EE1-9598-39FFA10425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93747" y="174262"/>
            <a:ext cx="520721" cy="167204"/>
          </a:xfrm>
          <a:prstGeom prst="rect">
            <a:avLst/>
          </a:prstGeom>
        </p:spPr>
      </p:pic>
      <p:sp>
        <p:nvSpPr>
          <p:cNvPr id="2" name="Bildplatzhalter 2">
            <a:extLst>
              <a:ext uri="{FF2B5EF4-FFF2-40B4-BE49-F238E27FC236}">
                <a16:creationId xmlns:a16="http://schemas.microsoft.com/office/drawing/2014/main" id="{2D674B02-1697-DF07-2ABE-E4CB0680D644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4922368" y="972413"/>
            <a:ext cx="2347263" cy="1653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6D219A8-28B7-7ED4-3B7C-44752DBAC8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956" y="3190946"/>
            <a:ext cx="3467003" cy="109304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18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5D3A9E31-95FE-13C3-F4D3-5995D4C330C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5" y="1976201"/>
            <a:ext cx="3467003" cy="8944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6" name="Bildplatzhalter 2">
            <a:extLst>
              <a:ext uri="{FF2B5EF4-FFF2-40B4-BE49-F238E27FC236}">
                <a16:creationId xmlns:a16="http://schemas.microsoft.com/office/drawing/2014/main" id="{316892C7-34D0-1547-0BFF-6DAB6C3C6DAF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922365" y="2870610"/>
            <a:ext cx="2347263" cy="1653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id="{936739B8-9E92-BE39-538F-8E6697E481F3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922364" y="4773195"/>
            <a:ext cx="2347263" cy="1653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A1252C7-9662-8DA8-C81A-50EA949F3DA0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9F82B45-A5B4-ABB2-442C-E30EA74F77B1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96531B54-DF1C-D7D6-E447-0AE179F668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AAB71D02-D8D0-D752-46DA-F18463DB3F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9" name="Textfeld 3">
            <a:extLst>
              <a:ext uri="{FF2B5EF4-FFF2-40B4-BE49-F238E27FC236}">
                <a16:creationId xmlns:a16="http://schemas.microsoft.com/office/drawing/2014/main" id="{16CAFFC7-5BE1-1ADF-0A2F-FA6D81A2D89B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3588483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6" name="Bildplatzhalter 2">
            <a:extLst>
              <a:ext uri="{FF2B5EF4-FFF2-40B4-BE49-F238E27FC236}">
                <a16:creationId xmlns:a16="http://schemas.microsoft.com/office/drawing/2014/main" id="{6C924F8B-BAC6-679F-F598-F96A2756C9BB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56619" y="975596"/>
            <a:ext cx="3643259" cy="2565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356C12A4-598B-851E-F287-347CF03374EB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4356432" y="975596"/>
            <a:ext cx="3643259" cy="2565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928674A1-2CE1-95C8-30CD-EACA0742C23F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8156619" y="3689138"/>
            <a:ext cx="3643259" cy="2565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31BD42A2-B7D0-046E-BB3A-D89A25BD0A26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56432" y="3689138"/>
            <a:ext cx="3643259" cy="2565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ED40449-F454-9DB7-846C-00F02DDB2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956" y="3190946"/>
            <a:ext cx="3455998" cy="109304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18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3D44CF01-AE84-1484-093A-30525D66EC2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6" y="1976201"/>
            <a:ext cx="3455998" cy="8944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C401DB3-274A-EB90-2791-556BEF4DE9F2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AF26E2DA-D32C-ED8D-B9BE-FC6B87FCEA4C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EA239894-8427-20CE-410A-A884B1D001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D1593A69-DAF5-8C49-8B45-6D4FE555D7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D5E54A89-86F5-12D5-5E5D-EC613C88F49D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341481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7B0347-824D-9A5E-0EF7-48473B0D00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6332" y="5001315"/>
            <a:ext cx="3643259" cy="1180847"/>
          </a:xfrm>
        </p:spPr>
        <p:txBody>
          <a:bodyPr>
            <a:normAutofit/>
          </a:bodyPr>
          <a:lstStyle>
            <a:lvl1pPr algn="l"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sz="1800" dirty="0"/>
              <a:t>Text</a:t>
            </a:r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7" name="Bildplatzhalter 2">
            <a:extLst>
              <a:ext uri="{FF2B5EF4-FFF2-40B4-BE49-F238E27FC236}">
                <a16:creationId xmlns:a16="http://schemas.microsoft.com/office/drawing/2014/main" id="{43EC872C-9588-B31B-C4A8-8331EABC0F0A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4274370" y="2013638"/>
            <a:ext cx="3643259" cy="2565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ADB0417F-178D-BEB4-64F9-364893376920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426333" y="2013638"/>
            <a:ext cx="3643259" cy="2565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70C6F33C-0FCC-72CE-F836-5C3CC2CEF71D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8186286" y="2013638"/>
            <a:ext cx="3643259" cy="2565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655F2710-6AFE-01F3-04CF-217F2790AB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06308" y="5001315"/>
            <a:ext cx="3643259" cy="1180847"/>
          </a:xfrm>
        </p:spPr>
        <p:txBody>
          <a:bodyPr>
            <a:normAutofit/>
          </a:bodyPr>
          <a:lstStyle>
            <a:lvl1pPr algn="l"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sz="1800" dirty="0"/>
              <a:t>Text</a:t>
            </a:r>
            <a:endParaRPr lang="de-DE" dirty="0"/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91922CDF-7032-6C64-AC6A-72F9B18A31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86284" y="5001315"/>
            <a:ext cx="3643259" cy="1180847"/>
          </a:xfrm>
        </p:spPr>
        <p:txBody>
          <a:bodyPr>
            <a:normAutofit/>
          </a:bodyPr>
          <a:lstStyle>
            <a:lvl1pPr algn="l"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sz="1800" dirty="0"/>
              <a:t>Text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AA39B39-563C-232E-C13E-167158D637D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26331" y="1044189"/>
            <a:ext cx="11403211" cy="8944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2F05F16-0519-931B-987C-43C415E0A21B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1445249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FD7D25A1-07E6-924C-E00A-6013C96858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547469"/>
            <a:ext cx="6096000" cy="3190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F71EC9-9935-4597-9864-32453A36685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096000" y="542772"/>
            <a:ext cx="6096000" cy="319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5" name="Bildplatzhalter 2">
            <a:extLst>
              <a:ext uri="{FF2B5EF4-FFF2-40B4-BE49-F238E27FC236}">
                <a16:creationId xmlns:a16="http://schemas.microsoft.com/office/drawing/2014/main" id="{67DE6D9E-59F0-92D5-5414-C265F739D551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6096000" y="3721718"/>
            <a:ext cx="6096000" cy="3136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" name="Bildplatzhalter 2">
            <a:extLst>
              <a:ext uri="{FF2B5EF4-FFF2-40B4-BE49-F238E27FC236}">
                <a16:creationId xmlns:a16="http://schemas.microsoft.com/office/drawing/2014/main" id="{C4E2E4A5-E9B9-FD41-FE8C-FB7A541BC6AF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0" y="3721718"/>
            <a:ext cx="6096000" cy="3136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705CD1C-8CC2-5A4A-4FDB-FE54E5EE6A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42883" y="2002521"/>
            <a:ext cx="4602772" cy="2852958"/>
          </a:xfrm>
          <a:solidFill>
            <a:schemeClr val="bg1"/>
          </a:solidFill>
        </p:spPr>
        <p:txBody>
          <a:bodyPr/>
          <a:lstStyle>
            <a:lvl1pPr>
              <a:defRPr b="0" i="0">
                <a:ln>
                  <a:noFill/>
                </a:ln>
                <a:noFill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F77C1E3-2786-6810-348E-4C63D4D7D0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12143" y="2476873"/>
            <a:ext cx="2367716" cy="399134"/>
          </a:xfrm>
        </p:spPr>
        <p:txBody>
          <a:bodyPr>
            <a:noAutofit/>
          </a:bodyPr>
          <a:lstStyle>
            <a:lvl1pPr algn="ctr">
              <a:defRPr sz="2800" b="0" i="0">
                <a:solidFill>
                  <a:srgbClr val="004F5B"/>
                </a:solidFill>
                <a:latin typeface="GardaT Etica SM" pitchFamily="2" charset="0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03897557-5D61-A632-D7C7-AF6B15E04A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12142" y="3165163"/>
            <a:ext cx="2367716" cy="1180847"/>
          </a:xfrm>
        </p:spPr>
        <p:txBody>
          <a:bodyPr>
            <a:normAutofit/>
          </a:bodyPr>
          <a:lstStyle>
            <a:lvl1pPr algn="ctr"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07C7593A-8256-EC6E-568F-282803A74720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46923A97-CF7C-7163-B177-C247577F6187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C6ED3A28-0673-4B53-CA56-5CAF2F75F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DA3A4B16-3D0A-F79F-463C-41BB8C2C87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11" name="Textfeld 3">
            <a:extLst>
              <a:ext uri="{FF2B5EF4-FFF2-40B4-BE49-F238E27FC236}">
                <a16:creationId xmlns:a16="http://schemas.microsoft.com/office/drawing/2014/main" id="{521DEB6B-1771-EDC2-1F0E-08DCE8D73DA1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1211872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9349E19B-21FD-CF67-88D3-95B2F788C2EC}"/>
              </a:ext>
            </a:extLst>
          </p:cNvPr>
          <p:cNvSpPr/>
          <p:nvPr userDrawn="1"/>
        </p:nvSpPr>
        <p:spPr>
          <a:xfrm>
            <a:off x="3375985" y="2175656"/>
            <a:ext cx="2615939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D001106A-2E33-1573-27C7-FC67BFE89256}"/>
              </a:ext>
            </a:extLst>
          </p:cNvPr>
          <p:cNvSpPr/>
          <p:nvPr userDrawn="1"/>
        </p:nvSpPr>
        <p:spPr>
          <a:xfrm>
            <a:off x="6226655" y="2175656"/>
            <a:ext cx="2615939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B7A901F-DDCC-088D-5D8A-06AD3731CAAC}"/>
              </a:ext>
            </a:extLst>
          </p:cNvPr>
          <p:cNvSpPr/>
          <p:nvPr userDrawn="1"/>
        </p:nvSpPr>
        <p:spPr>
          <a:xfrm>
            <a:off x="9077325" y="2175656"/>
            <a:ext cx="2615939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1B936F0-DA57-C964-1A7B-F4A994631886}"/>
              </a:ext>
            </a:extLst>
          </p:cNvPr>
          <p:cNvSpPr/>
          <p:nvPr userDrawn="1"/>
        </p:nvSpPr>
        <p:spPr>
          <a:xfrm>
            <a:off x="498737" y="2175656"/>
            <a:ext cx="2615939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A27A7DC-2EC5-E85B-8E2F-4A6D8DDE01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2244" y="3456465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7B0347-824D-9A5E-0EF7-48473B0D00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8886" y="3970148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6" name="Textplatzhalter 7">
            <a:extLst>
              <a:ext uri="{FF2B5EF4-FFF2-40B4-BE49-F238E27FC236}">
                <a16:creationId xmlns:a16="http://schemas.microsoft.com/office/drawing/2014/main" id="{094887A9-0A36-069B-B9BA-A38C927C06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19290" y="3457848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7" name="Textplatzhalter 7">
            <a:extLst>
              <a:ext uri="{FF2B5EF4-FFF2-40B4-BE49-F238E27FC236}">
                <a16:creationId xmlns:a16="http://schemas.microsoft.com/office/drawing/2014/main" id="{2E539A9C-FF32-2A84-2788-18E98DA65E1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3036" y="3970148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8" name="Textplatzhalter 7">
            <a:extLst>
              <a:ext uri="{FF2B5EF4-FFF2-40B4-BE49-F238E27FC236}">
                <a16:creationId xmlns:a16="http://schemas.microsoft.com/office/drawing/2014/main" id="{62CBA8BF-B388-D4A3-966C-9CDC582E09A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66739" y="3456465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9" name="Textplatzhalter 7">
            <a:extLst>
              <a:ext uri="{FF2B5EF4-FFF2-40B4-BE49-F238E27FC236}">
                <a16:creationId xmlns:a16="http://schemas.microsoft.com/office/drawing/2014/main" id="{6DE49C33-9BB9-4F7F-B4BE-64301849662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66739" y="3962838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0" name="Textplatzhalter 7">
            <a:extLst>
              <a:ext uri="{FF2B5EF4-FFF2-40B4-BE49-F238E27FC236}">
                <a16:creationId xmlns:a16="http://schemas.microsoft.com/office/drawing/2014/main" id="{B5EE8736-4F0A-9111-10F7-4C7BD43DAEE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454463" y="3456465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41" name="Textplatzhalter 7">
            <a:extLst>
              <a:ext uri="{FF2B5EF4-FFF2-40B4-BE49-F238E27FC236}">
                <a16:creationId xmlns:a16="http://schemas.microsoft.com/office/drawing/2014/main" id="{E3F15043-1E10-C3C4-0F26-993C3D1EC3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54463" y="3970148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B6B3B456-CFD9-4F62-ADBE-C2671B1EFAA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6" y="1055316"/>
            <a:ext cx="5844048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8B9C396-69EE-27E7-8C26-772836907745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2887454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9349E19B-21FD-CF67-88D3-95B2F788C2EC}"/>
              </a:ext>
            </a:extLst>
          </p:cNvPr>
          <p:cNvSpPr/>
          <p:nvPr userDrawn="1"/>
        </p:nvSpPr>
        <p:spPr>
          <a:xfrm>
            <a:off x="3405782" y="2175656"/>
            <a:ext cx="2615939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D001106A-2E33-1573-27C7-FC67BFE89256}"/>
              </a:ext>
            </a:extLst>
          </p:cNvPr>
          <p:cNvSpPr/>
          <p:nvPr userDrawn="1"/>
        </p:nvSpPr>
        <p:spPr>
          <a:xfrm>
            <a:off x="6253233" y="2175656"/>
            <a:ext cx="2615939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B7A901F-DDCC-088D-5D8A-06AD3731CAAC}"/>
              </a:ext>
            </a:extLst>
          </p:cNvPr>
          <p:cNvSpPr/>
          <p:nvPr userDrawn="1"/>
        </p:nvSpPr>
        <p:spPr>
          <a:xfrm>
            <a:off x="9100684" y="2135378"/>
            <a:ext cx="2615939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1B936F0-DA57-C964-1A7B-F4A994631886}"/>
              </a:ext>
            </a:extLst>
          </p:cNvPr>
          <p:cNvSpPr/>
          <p:nvPr userDrawn="1"/>
        </p:nvSpPr>
        <p:spPr>
          <a:xfrm>
            <a:off x="438156" y="2175656"/>
            <a:ext cx="2615939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A27A7DC-2EC5-E85B-8E2F-4A6D8DDE01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1665" y="3448681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7B0347-824D-9A5E-0EF7-48473B0D00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1664" y="3963273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6" name="Textplatzhalter 7">
            <a:extLst>
              <a:ext uri="{FF2B5EF4-FFF2-40B4-BE49-F238E27FC236}">
                <a16:creationId xmlns:a16="http://schemas.microsoft.com/office/drawing/2014/main" id="{094887A9-0A36-069B-B9BA-A38C927C06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19290" y="3456729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7" name="Textplatzhalter 7">
            <a:extLst>
              <a:ext uri="{FF2B5EF4-FFF2-40B4-BE49-F238E27FC236}">
                <a16:creationId xmlns:a16="http://schemas.microsoft.com/office/drawing/2014/main" id="{2E539A9C-FF32-2A84-2788-18E98DA65E1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19290" y="3971321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8" name="Textplatzhalter 7">
            <a:extLst>
              <a:ext uri="{FF2B5EF4-FFF2-40B4-BE49-F238E27FC236}">
                <a16:creationId xmlns:a16="http://schemas.microsoft.com/office/drawing/2014/main" id="{62CBA8BF-B388-D4A3-966C-9CDC582E09A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66740" y="3448681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9" name="Textplatzhalter 7">
            <a:extLst>
              <a:ext uri="{FF2B5EF4-FFF2-40B4-BE49-F238E27FC236}">
                <a16:creationId xmlns:a16="http://schemas.microsoft.com/office/drawing/2014/main" id="{6DE49C33-9BB9-4F7F-B4BE-64301849662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66739" y="3963273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0" name="Textplatzhalter 7">
            <a:extLst>
              <a:ext uri="{FF2B5EF4-FFF2-40B4-BE49-F238E27FC236}">
                <a16:creationId xmlns:a16="http://schemas.microsoft.com/office/drawing/2014/main" id="{B5EE8736-4F0A-9111-10F7-4C7BD43DAEE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414191" y="3448681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41" name="Textplatzhalter 7">
            <a:extLst>
              <a:ext uri="{FF2B5EF4-FFF2-40B4-BE49-F238E27FC236}">
                <a16:creationId xmlns:a16="http://schemas.microsoft.com/office/drawing/2014/main" id="{E3F15043-1E10-C3C4-0F26-993C3D1EC3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14190" y="3963273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B6B3B456-CFD9-4F62-ADBE-C2671B1EFAA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6" y="1055316"/>
            <a:ext cx="5844048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FAC8460-7BE5-ADF9-C8D0-04756B8194C6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1540000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28401A49-CCB8-4CF0-7926-7E87CA8F0612}"/>
              </a:ext>
            </a:extLst>
          </p:cNvPr>
          <p:cNvSpPr/>
          <p:nvPr userDrawn="1"/>
        </p:nvSpPr>
        <p:spPr>
          <a:xfrm>
            <a:off x="4566373" y="2267505"/>
            <a:ext cx="3110951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1203292-28FF-DF86-57CF-8D063CBA0BA6}"/>
              </a:ext>
            </a:extLst>
          </p:cNvPr>
          <p:cNvSpPr/>
          <p:nvPr userDrawn="1"/>
        </p:nvSpPr>
        <p:spPr>
          <a:xfrm>
            <a:off x="8128296" y="2267505"/>
            <a:ext cx="3110951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349E19B-21FD-CF67-88D3-95B2F788C2EC}"/>
              </a:ext>
            </a:extLst>
          </p:cNvPr>
          <p:cNvSpPr/>
          <p:nvPr userDrawn="1"/>
        </p:nvSpPr>
        <p:spPr>
          <a:xfrm>
            <a:off x="1004450" y="2259457"/>
            <a:ext cx="3110951" cy="3407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36" name="Textplatzhalter 7">
            <a:extLst>
              <a:ext uri="{FF2B5EF4-FFF2-40B4-BE49-F238E27FC236}">
                <a16:creationId xmlns:a16="http://schemas.microsoft.com/office/drawing/2014/main" id="{094887A9-0A36-069B-B9BA-A38C927C06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66296" y="3456729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7" name="Textplatzhalter 7">
            <a:extLst>
              <a:ext uri="{FF2B5EF4-FFF2-40B4-BE49-F238E27FC236}">
                <a16:creationId xmlns:a16="http://schemas.microsoft.com/office/drawing/2014/main" id="{2E539A9C-FF32-2A84-2788-18E98DA65E1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66296" y="3971321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8" name="Textplatzhalter 7">
            <a:extLst>
              <a:ext uri="{FF2B5EF4-FFF2-40B4-BE49-F238E27FC236}">
                <a16:creationId xmlns:a16="http://schemas.microsoft.com/office/drawing/2014/main" id="{62CBA8BF-B388-D4A3-966C-9CDC582E09A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27386" y="3429000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9" name="Textplatzhalter 7">
            <a:extLst>
              <a:ext uri="{FF2B5EF4-FFF2-40B4-BE49-F238E27FC236}">
                <a16:creationId xmlns:a16="http://schemas.microsoft.com/office/drawing/2014/main" id="{6DE49C33-9BB9-4F7F-B4BE-64301849662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01536" y="3963273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0" name="Textplatzhalter 7">
            <a:extLst>
              <a:ext uri="{FF2B5EF4-FFF2-40B4-BE49-F238E27FC236}">
                <a16:creationId xmlns:a16="http://schemas.microsoft.com/office/drawing/2014/main" id="{B5EE8736-4F0A-9111-10F7-4C7BD43DAEE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89309" y="3429000"/>
            <a:ext cx="1988924" cy="28915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41" name="Textplatzhalter 7">
            <a:extLst>
              <a:ext uri="{FF2B5EF4-FFF2-40B4-BE49-F238E27FC236}">
                <a16:creationId xmlns:a16="http://schemas.microsoft.com/office/drawing/2014/main" id="{E3F15043-1E10-C3C4-0F26-993C3D1EC3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89309" y="3972059"/>
            <a:ext cx="1988924" cy="1180847"/>
          </a:xfrm>
        </p:spPr>
        <p:txBody>
          <a:bodyPr>
            <a:normAutofit/>
          </a:bodyPr>
          <a:lstStyle>
            <a:lvl1pPr algn="ctr"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0591E7CA-A275-962E-1DA7-91153564486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6" y="1055316"/>
            <a:ext cx="5844048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892ED61-0931-B25F-F283-17373F4E8E62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421294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3FB69C7-FA7E-235F-151D-1142044256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200" t="36060" r="24256" b="1189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AF8888A-3B06-979F-A855-68B8BCF94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1786" y="2297151"/>
            <a:ext cx="7248425" cy="35609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 b="0" i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Text</a:t>
            </a:r>
          </a:p>
        </p:txBody>
      </p:sp>
      <p:sp>
        <p:nvSpPr>
          <p:cNvPr id="13" name="Foliennummernplatzhalter 3">
            <a:extLst>
              <a:ext uri="{FF2B5EF4-FFF2-40B4-BE49-F238E27FC236}">
                <a16:creationId xmlns:a16="http://schemas.microsoft.com/office/drawing/2014/main" id="{ED127033-CE1D-F182-3989-7F99316B69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85ACEDE8-CB9D-0DC8-D273-F100E466758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471787" y="1219465"/>
            <a:ext cx="7248425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2F7C1127-8EE2-61CC-B7AE-8EC4534D116B}"/>
              </a:ext>
            </a:extLst>
          </p:cNvPr>
          <p:cNvGrpSpPr/>
          <p:nvPr userDrawn="1"/>
        </p:nvGrpSpPr>
        <p:grpSpPr>
          <a:xfrm>
            <a:off x="5873900" y="178255"/>
            <a:ext cx="5925978" cy="200513"/>
            <a:chOff x="5873900" y="178255"/>
            <a:chExt cx="5925978" cy="200513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A94015B8-A096-88C3-3EBA-43C4F8F887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73900" y="178256"/>
              <a:ext cx="444199" cy="195606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B01DD5F9-5CE5-1870-3B75-A6E6A9AC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1174278" y="178255"/>
              <a:ext cx="625600" cy="200513"/>
            </a:xfrm>
            <a:prstGeom prst="rect">
              <a:avLst/>
            </a:prstGeom>
          </p:spPr>
        </p:pic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E4EC6BA-9042-BC23-04EA-73807874AAE8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29CB5793-C5CD-D815-7A72-9847B0EB6A42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CBC939C4-01C9-C16C-9C08-8208C6CF9C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CB257E01-E6C4-5334-0EF5-BCC5328257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5" name="Textfeld 3">
            <a:extLst>
              <a:ext uri="{FF2B5EF4-FFF2-40B4-BE49-F238E27FC236}">
                <a16:creationId xmlns:a16="http://schemas.microsoft.com/office/drawing/2014/main" id="{0EFAE3CB-6E07-165E-DE68-00211928AFE9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1290522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F7C0C9E-7299-225E-584E-600B664C0A6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06258" y="1630458"/>
            <a:ext cx="2423663" cy="30432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16549CE1-679F-5AF8-11D0-53792E9E380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409183" y="1630458"/>
            <a:ext cx="2423663" cy="30432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8705E7A-92C4-809C-47BE-464BFBEF94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09183" y="5345723"/>
            <a:ext cx="2423663" cy="972182"/>
          </a:xfrm>
        </p:spPr>
        <p:txBody>
          <a:bodyPr>
            <a:normAutofit/>
          </a:bodyPr>
          <a:lstStyle>
            <a:lvl1pPr>
              <a:defRPr sz="1000" b="0">
                <a:solidFill>
                  <a:srgbClr val="192A3B"/>
                </a:solidFill>
              </a:defRPr>
            </a:lvl1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Contact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0CBA4359-7288-9858-3327-2DF8E366B6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6257" y="5345723"/>
            <a:ext cx="2423663" cy="972182"/>
          </a:xfrm>
        </p:spPr>
        <p:txBody>
          <a:bodyPr>
            <a:normAutofit/>
          </a:bodyPr>
          <a:lstStyle>
            <a:lvl1pPr>
              <a:defRPr sz="1000" b="0">
                <a:solidFill>
                  <a:srgbClr val="192A3B"/>
                </a:solidFill>
              </a:defRPr>
            </a:lvl1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Contact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9F8D179A-4ADE-20F6-713D-8562FFFC2A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06256" y="4839500"/>
            <a:ext cx="2423663" cy="224870"/>
          </a:xfrm>
        </p:spPr>
        <p:txBody>
          <a:bodyPr>
            <a:noAutofit/>
          </a:bodyPr>
          <a:lstStyle>
            <a:lvl1pPr algn="ctr">
              <a:defRPr sz="1800" b="1">
                <a:solidFill>
                  <a:schemeClr val="accent6"/>
                </a:solidFill>
              </a:defRPr>
            </a:lvl1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NAME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E1BB4115-8322-DFED-F6F9-A15A20E1708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09183" y="4839500"/>
            <a:ext cx="2423663" cy="224870"/>
          </a:xfrm>
        </p:spPr>
        <p:txBody>
          <a:bodyPr>
            <a:noAutofit/>
          </a:bodyPr>
          <a:lstStyle>
            <a:lvl1pPr algn="ctr">
              <a:defRPr sz="1800" b="1">
                <a:solidFill>
                  <a:schemeClr val="accent6"/>
                </a:solidFill>
              </a:defRPr>
            </a:lvl1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NAME</a:t>
            </a:r>
          </a:p>
        </p:txBody>
      </p:sp>
      <p:sp>
        <p:nvSpPr>
          <p:cNvPr id="6" name="Foliennummernplatzhalter 3">
            <a:extLst>
              <a:ext uri="{FF2B5EF4-FFF2-40B4-BE49-F238E27FC236}">
                <a16:creationId xmlns:a16="http://schemas.microsoft.com/office/drawing/2014/main" id="{1704B352-71DA-348F-6B42-A19AEBE2A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ACCD21B5-C02F-E475-22A3-DCF5D1CAD628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5CABD589-3FFC-BC53-D848-33B580EDC51D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E7591D85-B331-3281-8ECE-58AD728013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A8F64E4D-79D3-4431-2777-75FE1F46DE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11" name="Textfeld 3">
            <a:extLst>
              <a:ext uri="{FF2B5EF4-FFF2-40B4-BE49-F238E27FC236}">
                <a16:creationId xmlns:a16="http://schemas.microsoft.com/office/drawing/2014/main" id="{67B2166E-7F10-795E-50C8-6D8845CD7F62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3905498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FD7D25A1-07E6-924C-E00A-6013C96858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339" y="861537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07C7593A-8256-EC6E-568F-282803A74720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46923A97-CF7C-7163-B177-C247577F6187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C6ED3A28-0673-4B53-CA56-5CAF2F75F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DA3A4B16-3D0A-F79F-463C-41BB8C2C87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15" name="Bildplatzhalter 2">
            <a:extLst>
              <a:ext uri="{FF2B5EF4-FFF2-40B4-BE49-F238E27FC236}">
                <a16:creationId xmlns:a16="http://schemas.microsoft.com/office/drawing/2014/main" id="{B6D7DD4A-E99A-9964-1DD0-4F133B0D8A50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310050" y="2747600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3AD8FF5D-6F0B-849B-48CE-D46380067C0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6153601" y="861538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9" name="Bildplatzhalter 2">
            <a:extLst>
              <a:ext uri="{FF2B5EF4-FFF2-40B4-BE49-F238E27FC236}">
                <a16:creationId xmlns:a16="http://schemas.microsoft.com/office/drawing/2014/main" id="{539A9DE9-B2B4-B08B-BCDC-FE2669AA4C3D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006813" y="2747600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0" name="Bildplatzhalter 2">
            <a:extLst>
              <a:ext uri="{FF2B5EF4-FFF2-40B4-BE49-F238E27FC236}">
                <a16:creationId xmlns:a16="http://schemas.microsoft.com/office/drawing/2014/main" id="{67D38CA1-1341-44A6-8309-540F18C9BFF4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535840" y="4633665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1" name="Bildplatzhalter 2">
            <a:extLst>
              <a:ext uri="{FF2B5EF4-FFF2-40B4-BE49-F238E27FC236}">
                <a16:creationId xmlns:a16="http://schemas.microsoft.com/office/drawing/2014/main" id="{00D06FA1-86AF-8373-2871-E901B8D04B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93102" y="4633666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18FA20C7-821B-9A3B-1DBB-4BF1426A6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1756" y="1540933"/>
            <a:ext cx="2292143" cy="10299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4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9E0B0AF8-64FB-4DE7-BBA2-409A3EB9769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581755" y="103251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416521BF-DA3D-A5CA-6749-6E2C9089C9F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722451" y="2982066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02</a:t>
            </a:r>
          </a:p>
        </p:txBody>
      </p:sp>
      <p:sp>
        <p:nvSpPr>
          <p:cNvPr id="26" name="Textplatzhalter 2">
            <a:extLst>
              <a:ext uri="{FF2B5EF4-FFF2-40B4-BE49-F238E27FC236}">
                <a16:creationId xmlns:a16="http://schemas.microsoft.com/office/drawing/2014/main" id="{838C04BF-7C88-64FA-AEF4-50E429E61C12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722450" y="3518931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B348E133-AF26-054D-71D2-A2E984974A8B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318099" y="2953364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28" name="Textplatzhalter 2">
            <a:extLst>
              <a:ext uri="{FF2B5EF4-FFF2-40B4-BE49-F238E27FC236}">
                <a16:creationId xmlns:a16="http://schemas.microsoft.com/office/drawing/2014/main" id="{041407D9-5340-8EF7-7AB8-3B21EC6E98F6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6318098" y="3490229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0D52E67F-26C5-07C0-2F1B-C9A56E5AED17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247014" y="103251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2D60C086-407A-C849-7329-8049248F3A4B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247014" y="1510980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6" name="Textplatzhalter 2">
            <a:extLst>
              <a:ext uri="{FF2B5EF4-FFF2-40B4-BE49-F238E27FC236}">
                <a16:creationId xmlns:a16="http://schemas.microsoft.com/office/drawing/2014/main" id="{39C6CBAB-83FA-3199-3D5D-55FC4A28BE27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581755" y="4951221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3FA8E478-B183-ADB6-96D6-CE67DAB85791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9247014" y="4951221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8" name="Textplatzhalter 2">
            <a:extLst>
              <a:ext uri="{FF2B5EF4-FFF2-40B4-BE49-F238E27FC236}">
                <a16:creationId xmlns:a16="http://schemas.microsoft.com/office/drawing/2014/main" id="{0DADF098-B505-B468-FF7E-BD300AFD293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247014" y="5429683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0" name="Textplatzhalter 2">
            <a:extLst>
              <a:ext uri="{FF2B5EF4-FFF2-40B4-BE49-F238E27FC236}">
                <a16:creationId xmlns:a16="http://schemas.microsoft.com/office/drawing/2014/main" id="{D17992C3-6FEF-C76D-132B-7ED56FCB48B9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3570833" y="5429683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F3CB7BA4-5C8A-7473-3DE6-141A3B786C78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6610040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FD7D25A1-07E6-924C-E00A-6013C96858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339" y="861537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07C7593A-8256-EC6E-568F-282803A74720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46923A97-CF7C-7163-B177-C247577F6187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C6ED3A28-0673-4B53-CA56-5CAF2F75F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DA3A4B16-3D0A-F79F-463C-41BB8C2C87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15" name="Bildplatzhalter 2">
            <a:extLst>
              <a:ext uri="{FF2B5EF4-FFF2-40B4-BE49-F238E27FC236}">
                <a16:creationId xmlns:a16="http://schemas.microsoft.com/office/drawing/2014/main" id="{B6D7DD4A-E99A-9964-1DD0-4F133B0D8A50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310050" y="2747600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3AD8FF5D-6F0B-849B-48CE-D46380067C0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6153601" y="861538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9" name="Bildplatzhalter 2">
            <a:extLst>
              <a:ext uri="{FF2B5EF4-FFF2-40B4-BE49-F238E27FC236}">
                <a16:creationId xmlns:a16="http://schemas.microsoft.com/office/drawing/2014/main" id="{539A9DE9-B2B4-B08B-BCDC-FE2669AA4C3D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006813" y="2747600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0" name="Bildplatzhalter 2">
            <a:extLst>
              <a:ext uri="{FF2B5EF4-FFF2-40B4-BE49-F238E27FC236}">
                <a16:creationId xmlns:a16="http://schemas.microsoft.com/office/drawing/2014/main" id="{67D38CA1-1341-44A6-8309-540F18C9BFF4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535840" y="4633665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1" name="Bildplatzhalter 2">
            <a:extLst>
              <a:ext uri="{FF2B5EF4-FFF2-40B4-BE49-F238E27FC236}">
                <a16:creationId xmlns:a16="http://schemas.microsoft.com/office/drawing/2014/main" id="{00D06FA1-86AF-8373-2871-E901B8D04B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93102" y="4633666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18FA20C7-821B-9A3B-1DBB-4BF1426A6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1756" y="1540933"/>
            <a:ext cx="2292143" cy="10299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4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9E0B0AF8-64FB-4DE7-BBA2-409A3EB9769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581755" y="103251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416521BF-DA3D-A5CA-6749-6E2C9089C9F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722451" y="2982066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02</a:t>
            </a:r>
          </a:p>
        </p:txBody>
      </p:sp>
      <p:sp>
        <p:nvSpPr>
          <p:cNvPr id="26" name="Textplatzhalter 2">
            <a:extLst>
              <a:ext uri="{FF2B5EF4-FFF2-40B4-BE49-F238E27FC236}">
                <a16:creationId xmlns:a16="http://schemas.microsoft.com/office/drawing/2014/main" id="{838C04BF-7C88-64FA-AEF4-50E429E61C12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722450" y="3518931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B348E133-AF26-054D-71D2-A2E984974A8B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318099" y="2953364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28" name="Textplatzhalter 2">
            <a:extLst>
              <a:ext uri="{FF2B5EF4-FFF2-40B4-BE49-F238E27FC236}">
                <a16:creationId xmlns:a16="http://schemas.microsoft.com/office/drawing/2014/main" id="{041407D9-5340-8EF7-7AB8-3B21EC6E98F6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6318098" y="3490229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0D52E67F-26C5-07C0-2F1B-C9A56E5AED17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247014" y="103251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2D60C086-407A-C849-7329-8049248F3A4B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247014" y="1510980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6" name="Textplatzhalter 2">
            <a:extLst>
              <a:ext uri="{FF2B5EF4-FFF2-40B4-BE49-F238E27FC236}">
                <a16:creationId xmlns:a16="http://schemas.microsoft.com/office/drawing/2014/main" id="{39C6CBAB-83FA-3199-3D5D-55FC4A28BE27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581755" y="4951221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3FA8E478-B183-ADB6-96D6-CE67DAB85791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9247014" y="4951221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8" name="Textplatzhalter 2">
            <a:extLst>
              <a:ext uri="{FF2B5EF4-FFF2-40B4-BE49-F238E27FC236}">
                <a16:creationId xmlns:a16="http://schemas.microsoft.com/office/drawing/2014/main" id="{0DADF098-B505-B468-FF7E-BD300AFD293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247014" y="5429683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0" name="Textplatzhalter 2">
            <a:extLst>
              <a:ext uri="{FF2B5EF4-FFF2-40B4-BE49-F238E27FC236}">
                <a16:creationId xmlns:a16="http://schemas.microsoft.com/office/drawing/2014/main" id="{D17992C3-6FEF-C76D-132B-7ED56FCB48B9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3570833" y="5429683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D3CF8F2F-4AE2-18EC-CFDB-C93C3AF692FB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418199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07C7593A-8256-EC6E-568F-282803A74720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46923A97-CF7C-7163-B177-C247577F6187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C6ED3A28-0673-4B53-CA56-5CAF2F75F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DA3A4B16-3D0A-F79F-463C-41BB8C2C87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22" name="Titel 1">
            <a:extLst>
              <a:ext uri="{FF2B5EF4-FFF2-40B4-BE49-F238E27FC236}">
                <a16:creationId xmlns:a16="http://schemas.microsoft.com/office/drawing/2014/main" id="{18FA20C7-821B-9A3B-1DBB-4BF1426A6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3123" y="1626478"/>
            <a:ext cx="2292143" cy="10299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4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9E0B0AF8-64FB-4DE7-BBA2-409A3EB9769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863122" y="1118063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B348E133-AF26-054D-71D2-A2E984974A8B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695751" y="1114861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28" name="Textplatzhalter 2">
            <a:extLst>
              <a:ext uri="{FF2B5EF4-FFF2-40B4-BE49-F238E27FC236}">
                <a16:creationId xmlns:a16="http://schemas.microsoft.com/office/drawing/2014/main" id="{041407D9-5340-8EF7-7AB8-3B21EC6E98F6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6695750" y="1651726"/>
            <a:ext cx="2292143" cy="10047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0D52E67F-26C5-07C0-2F1B-C9A56E5AED17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528381" y="1118063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2D60C086-407A-C849-7329-8049248F3A4B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528381" y="1596525"/>
            <a:ext cx="2292143" cy="10599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8D19FE5-D046-8557-4F13-91A1D81A535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63121" y="288261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C093C248-15B9-63CA-AD20-3438FA66A51E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695750" y="2879416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EC173496-9C1D-33FE-316A-DA157F03EF97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6695749" y="3416281"/>
            <a:ext cx="2292143" cy="10047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EF335C0B-4928-4EE8-5E5F-85D9C7950555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9528380" y="288261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10149447-F566-AD2A-498D-C84F5F665579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9528380" y="3361080"/>
            <a:ext cx="2292143" cy="10599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68D3BB2E-501B-09CB-4AE6-B54866E39692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3863121" y="464378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A04F795C-26AC-01DF-3A85-CC218A83CF7C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6695750" y="4640586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id="{03F26D5C-C65E-5716-4A02-E44A204A1D9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6695749" y="5177451"/>
            <a:ext cx="2292143" cy="10047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3765B289-4800-8B48-BA96-68F279E2FCB4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528380" y="464378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9E8D5DA7-FF97-3380-4BB3-6EE5EB822C6B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9528380" y="5122250"/>
            <a:ext cx="2292143" cy="10599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4" name="Textplatzhalter 2">
            <a:extLst>
              <a:ext uri="{FF2B5EF4-FFF2-40B4-BE49-F238E27FC236}">
                <a16:creationId xmlns:a16="http://schemas.microsoft.com/office/drawing/2014/main" id="{BED43B6A-B8D4-5438-4835-77797575E1EB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3863118" y="3416281"/>
            <a:ext cx="2292143" cy="10047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5" name="Textplatzhalter 2">
            <a:extLst>
              <a:ext uri="{FF2B5EF4-FFF2-40B4-BE49-F238E27FC236}">
                <a16:creationId xmlns:a16="http://schemas.microsoft.com/office/drawing/2014/main" id="{5E173E91-DC64-2F3B-5AF3-C3DB12BC5569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3863118" y="5177451"/>
            <a:ext cx="2292143" cy="10047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62E22360-61E1-9D30-8002-2EABEA560903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1359368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FD7D25A1-07E6-924C-E00A-6013C96858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339" y="861537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07C7593A-8256-EC6E-568F-282803A74720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46923A97-CF7C-7163-B177-C247577F6187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C6ED3A28-0673-4B53-CA56-5CAF2F75F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DA3A4B16-3D0A-F79F-463C-41BB8C2C87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15" name="Bildplatzhalter 2">
            <a:extLst>
              <a:ext uri="{FF2B5EF4-FFF2-40B4-BE49-F238E27FC236}">
                <a16:creationId xmlns:a16="http://schemas.microsoft.com/office/drawing/2014/main" id="{B6D7DD4A-E99A-9964-1DD0-4F133B0D8A50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310050" y="2747600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3AD8FF5D-6F0B-849B-48CE-D46380067C0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6153601" y="861538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9" name="Bildplatzhalter 2">
            <a:extLst>
              <a:ext uri="{FF2B5EF4-FFF2-40B4-BE49-F238E27FC236}">
                <a16:creationId xmlns:a16="http://schemas.microsoft.com/office/drawing/2014/main" id="{539A9DE9-B2B4-B08B-BCDC-FE2669AA4C3D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006813" y="2747600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0" name="Bildplatzhalter 2">
            <a:extLst>
              <a:ext uri="{FF2B5EF4-FFF2-40B4-BE49-F238E27FC236}">
                <a16:creationId xmlns:a16="http://schemas.microsoft.com/office/drawing/2014/main" id="{67D38CA1-1341-44A6-8309-540F18C9BFF4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535840" y="4633665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1" name="Bildplatzhalter 2">
            <a:extLst>
              <a:ext uri="{FF2B5EF4-FFF2-40B4-BE49-F238E27FC236}">
                <a16:creationId xmlns:a16="http://schemas.microsoft.com/office/drawing/2014/main" id="{00D06FA1-86AF-8373-2871-E901B8D04B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93102" y="4633666"/>
            <a:ext cx="2813711" cy="18860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18FA20C7-821B-9A3B-1DBB-4BF1426A6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1756" y="1540933"/>
            <a:ext cx="2292143" cy="10299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4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9E0B0AF8-64FB-4DE7-BBA2-409A3EB9769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581755" y="103251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1" i="1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416521BF-DA3D-A5CA-6749-6E2C9089C9F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722451" y="2982066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1" i="1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26" name="Textplatzhalter 2">
            <a:extLst>
              <a:ext uri="{FF2B5EF4-FFF2-40B4-BE49-F238E27FC236}">
                <a16:creationId xmlns:a16="http://schemas.microsoft.com/office/drawing/2014/main" id="{838C04BF-7C88-64FA-AEF4-50E429E61C12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722450" y="3518931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B348E133-AF26-054D-71D2-A2E984974A8B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318099" y="2953364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1" i="1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28" name="Textplatzhalter 2">
            <a:extLst>
              <a:ext uri="{FF2B5EF4-FFF2-40B4-BE49-F238E27FC236}">
                <a16:creationId xmlns:a16="http://schemas.microsoft.com/office/drawing/2014/main" id="{041407D9-5340-8EF7-7AB8-3B21EC6E98F6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6318098" y="3490229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0D52E67F-26C5-07C0-2F1B-C9A56E5AED17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247014" y="1032518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1" i="1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2D60C086-407A-C849-7329-8049248F3A4B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247014" y="1510980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6" name="Textplatzhalter 2">
            <a:extLst>
              <a:ext uri="{FF2B5EF4-FFF2-40B4-BE49-F238E27FC236}">
                <a16:creationId xmlns:a16="http://schemas.microsoft.com/office/drawing/2014/main" id="{39C6CBAB-83FA-3199-3D5D-55FC4A28BE27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581755" y="4951221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1" i="1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3FA8E478-B183-ADB6-96D6-CE67DAB85791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9247014" y="4951221"/>
            <a:ext cx="2292143" cy="3140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1" i="1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38" name="Textplatzhalter 2">
            <a:extLst>
              <a:ext uri="{FF2B5EF4-FFF2-40B4-BE49-F238E27FC236}">
                <a16:creationId xmlns:a16="http://schemas.microsoft.com/office/drawing/2014/main" id="{0DADF098-B505-B468-FF7E-BD300AFD293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247014" y="5429683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0" name="Textplatzhalter 2">
            <a:extLst>
              <a:ext uri="{FF2B5EF4-FFF2-40B4-BE49-F238E27FC236}">
                <a16:creationId xmlns:a16="http://schemas.microsoft.com/office/drawing/2014/main" id="{D17992C3-6FEF-C76D-132B-7ED56FCB48B9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3570833" y="5429683"/>
            <a:ext cx="2292143" cy="875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FA1B2691-90E2-B1B1-1B57-45B234D58C8E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2151606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7B0347-824D-9A5E-0EF7-48473B0D00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0499" y="4594915"/>
            <a:ext cx="2641600" cy="1180847"/>
          </a:xfrm>
        </p:spPr>
        <p:txBody>
          <a:bodyPr>
            <a:normAutofit/>
          </a:bodyPr>
          <a:lstStyle>
            <a:lvl1pPr algn="l">
              <a:defRPr sz="1800" b="0" i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sz="1800" dirty="0"/>
              <a:t>Text</a:t>
            </a:r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655F2710-6AFE-01F3-04CF-217F2790AB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34037" y="4594915"/>
            <a:ext cx="2641600" cy="1180847"/>
          </a:xfrm>
        </p:spPr>
        <p:txBody>
          <a:bodyPr>
            <a:normAutofit/>
          </a:bodyPr>
          <a:lstStyle>
            <a:lvl1pPr algn="l">
              <a:defRPr sz="1800" b="0" i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sz="1800" dirty="0"/>
              <a:t>Text</a:t>
            </a:r>
            <a:endParaRPr lang="de-DE" dirty="0"/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91922CDF-7032-6C64-AC6A-72F9B18A31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07575" y="4594915"/>
            <a:ext cx="2641600" cy="1180847"/>
          </a:xfrm>
        </p:spPr>
        <p:txBody>
          <a:bodyPr>
            <a:normAutofit/>
          </a:bodyPr>
          <a:lstStyle>
            <a:lvl1pPr algn="l">
              <a:defRPr sz="1800" b="0" i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sz="1800" dirty="0"/>
              <a:t>Text</a:t>
            </a:r>
            <a:endParaRPr lang="de-DE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C35E141-C898-A670-BDB1-3BACECCAC295}"/>
              </a:ext>
            </a:extLst>
          </p:cNvPr>
          <p:cNvSpPr/>
          <p:nvPr userDrawn="1"/>
        </p:nvSpPr>
        <p:spPr>
          <a:xfrm>
            <a:off x="1360498" y="1450285"/>
            <a:ext cx="2641600" cy="264160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ABBB2E2-B554-5CA4-CB4C-2E2B0356B1C6}"/>
              </a:ext>
            </a:extLst>
          </p:cNvPr>
          <p:cNvSpPr/>
          <p:nvPr userDrawn="1"/>
        </p:nvSpPr>
        <p:spPr>
          <a:xfrm>
            <a:off x="4834037" y="1450285"/>
            <a:ext cx="2641600" cy="264160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F2EB786-2CF9-AC05-46E0-3A35C529E72E}"/>
              </a:ext>
            </a:extLst>
          </p:cNvPr>
          <p:cNvSpPr/>
          <p:nvPr userDrawn="1"/>
        </p:nvSpPr>
        <p:spPr>
          <a:xfrm>
            <a:off x="8307575" y="1450285"/>
            <a:ext cx="2641600" cy="264160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26A369D-F315-2857-1F04-3D29B1F7CAE5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4249234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C21CB49-6392-79DC-3AB7-3098EBBC9B81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06258" y="871539"/>
            <a:ext cx="9014266" cy="522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67858E4-B3A8-08E0-001E-16769D83B51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40192" y="3038946"/>
            <a:ext cx="7248425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6DE8574-346F-0C68-1689-3AC176BA82CF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8674153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C21CB49-6392-79DC-3AB7-3098EBBC9B81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96957" y="871539"/>
            <a:ext cx="8943642" cy="522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67858E4-B3A8-08E0-001E-16769D83B51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756401" y="3038946"/>
            <a:ext cx="5064124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chemeClr val="tx1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9F92BB5-7621-E129-8966-0ABB70505FD1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1360347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366006B5-3AE1-C052-1726-C90AD75C292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07294" y="795059"/>
            <a:ext cx="2782483" cy="55517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9E5E8EB-C2BF-3598-8799-CFE2CE62D5A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111466" y="795059"/>
            <a:ext cx="5724523" cy="26339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1A6DC771-1ADE-3D7D-4BEF-937633DAE58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370737" y="3498574"/>
            <a:ext cx="5560132" cy="2860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F5D686D7-0E79-1D79-3F3E-7BCA667C401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370737" y="802205"/>
            <a:ext cx="2659769" cy="26267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72668FCA-3287-6B0D-B1D3-8522304C3BC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9011829" y="3498575"/>
            <a:ext cx="2824160" cy="28535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5C8EBBF-25D0-7553-F649-6F97ED2764BF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42615735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366006B5-3AE1-C052-1726-C90AD75C292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053506" y="795059"/>
            <a:ext cx="2782483" cy="55517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9E5E8EB-C2BF-3598-8799-CFE2CE62D5A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08475" y="795059"/>
            <a:ext cx="5724523" cy="26339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1A6DC771-1ADE-3D7D-4BEF-937633DAE58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413004" y="3498574"/>
            <a:ext cx="5560132" cy="2860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F5D686D7-0E79-1D79-3F3E-7BCA667C401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313367" y="802205"/>
            <a:ext cx="2659769" cy="26267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72668FCA-3287-6B0D-B1D3-8522304C3BC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08475" y="3498575"/>
            <a:ext cx="2824160" cy="28535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E653C2D-9B55-8CAF-788F-7B9616F25E4E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2447376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F9505355-5438-18A7-B21D-3DE4502C9A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1786" y="2297151"/>
            <a:ext cx="7248425" cy="35609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 b="0" i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Text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FA983FA7-ED80-223D-80A1-EDD67F29623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471787" y="1219465"/>
            <a:ext cx="7248425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grpSp>
        <p:nvGrpSpPr>
          <p:cNvPr id="5" name="Gruppieren 2">
            <a:extLst>
              <a:ext uri="{FF2B5EF4-FFF2-40B4-BE49-F238E27FC236}">
                <a16:creationId xmlns:a16="http://schemas.microsoft.com/office/drawing/2014/main" id="{1970E18B-BE78-AF3D-60E3-2BCA1AC7360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6" name="Rechteck 3">
              <a:extLst>
                <a:ext uri="{FF2B5EF4-FFF2-40B4-BE49-F238E27FC236}">
                  <a16:creationId xmlns:a16="http://schemas.microsoft.com/office/drawing/2014/main" id="{42E51F1A-2354-EA47-2A8C-A1D58E73910C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8" name="Grafik 6">
              <a:extLst>
                <a:ext uri="{FF2B5EF4-FFF2-40B4-BE49-F238E27FC236}">
                  <a16:creationId xmlns:a16="http://schemas.microsoft.com/office/drawing/2014/main" id="{B2F2BA02-8987-9CFB-4F72-0FB567E66E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9" name="Grafik 7">
              <a:extLst>
                <a:ext uri="{FF2B5EF4-FFF2-40B4-BE49-F238E27FC236}">
                  <a16:creationId xmlns:a16="http://schemas.microsoft.com/office/drawing/2014/main" id="{1EF31F98-3104-EF6E-74DE-0F5860CA49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2" name="Textfeld 3">
            <a:extLst>
              <a:ext uri="{FF2B5EF4-FFF2-40B4-BE49-F238E27FC236}">
                <a16:creationId xmlns:a16="http://schemas.microsoft.com/office/drawing/2014/main" id="{B625F3D1-2614-DE9F-D2B6-E32FD15B3260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13072945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A780E18-51EA-D8CF-8B02-C34D3D3FB6E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D5A608C5-3144-8B89-A9D4-7E7365F1D42F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9208ED4-DC96-1AFB-F12C-E22E72CD9A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BC8B80E-DA21-26DF-4BD5-B860DE073D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A73FB8F8-8E4B-6FA8-C6C0-9B542E1CB14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6835" y="871538"/>
            <a:ext cx="11303689" cy="3210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13F6CB8-45DD-9F0F-34BB-6F358C7754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995" y="4793142"/>
            <a:ext cx="5278530" cy="127463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18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843CD2D0-8C83-0142-7FC9-C468CA0541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41994" y="4359155"/>
            <a:ext cx="5278529" cy="43398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SUBLINE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DCA8FB-22D2-2539-A1DC-4E56437E5784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23933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8888A-3B06-979F-A855-68B8BCF94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1786" y="2297151"/>
            <a:ext cx="7248425" cy="35609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 b="0" i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Text</a:t>
            </a:r>
          </a:p>
        </p:txBody>
      </p:sp>
      <p:sp>
        <p:nvSpPr>
          <p:cNvPr id="13" name="Foliennummernplatzhalter 3">
            <a:extLst>
              <a:ext uri="{FF2B5EF4-FFF2-40B4-BE49-F238E27FC236}">
                <a16:creationId xmlns:a16="http://schemas.microsoft.com/office/drawing/2014/main" id="{ED127033-CE1D-F182-3989-7F99316B69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85ACEDE8-CB9D-0DC8-D273-F100E466758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471787" y="1219465"/>
            <a:ext cx="7248425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2F7C1127-8EE2-61CC-B7AE-8EC4534D116B}"/>
              </a:ext>
            </a:extLst>
          </p:cNvPr>
          <p:cNvGrpSpPr/>
          <p:nvPr userDrawn="1"/>
        </p:nvGrpSpPr>
        <p:grpSpPr>
          <a:xfrm>
            <a:off x="5873900" y="178255"/>
            <a:ext cx="5925978" cy="200513"/>
            <a:chOff x="5873900" y="178255"/>
            <a:chExt cx="5925978" cy="200513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A94015B8-A096-88C3-3EBA-43C4F8F887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900" y="178256"/>
              <a:ext cx="444199" cy="195606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B01DD5F9-5CE5-1870-3B75-A6E6A9AC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174278" y="178255"/>
              <a:ext cx="625600" cy="200513"/>
            </a:xfrm>
            <a:prstGeom prst="rect">
              <a:avLst/>
            </a:prstGeom>
          </p:spPr>
        </p:pic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E4EC6BA-9042-BC23-04EA-73807874AAE8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29CB5793-C5CD-D815-7A72-9847B0EB6A42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CBC939C4-01C9-C16C-9C08-8208C6CF9C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CB257E01-E6C4-5334-0EF5-BCC5328257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5" name="Textfeld 3">
            <a:extLst>
              <a:ext uri="{FF2B5EF4-FFF2-40B4-BE49-F238E27FC236}">
                <a16:creationId xmlns:a16="http://schemas.microsoft.com/office/drawing/2014/main" id="{7992F7DF-BE8E-85CB-7DB2-E3560333A19B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51494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8888A-3B06-979F-A855-68B8BCF94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8116" y="4232479"/>
            <a:ext cx="4904096" cy="109304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1800" b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3EE8B4-0DFB-31E1-4860-38F2CD24CB4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778552" y="2504196"/>
            <a:ext cx="4890378" cy="157995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SUBLINE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0F8167E-6718-8B49-7FB6-5C6B1D9E21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2956" y="2027402"/>
            <a:ext cx="5844048" cy="39387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A5020935-A682-913C-5F33-8DA6ED81516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6" y="1055316"/>
            <a:ext cx="5844048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17" name="Foliennummernplatzhalter 3">
            <a:extLst>
              <a:ext uri="{FF2B5EF4-FFF2-40B4-BE49-F238E27FC236}">
                <a16:creationId xmlns:a16="http://schemas.microsoft.com/office/drawing/2014/main" id="{8941B941-8161-F454-951A-1F03DABB6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55D7082-2420-3294-6F0A-6769914BB90E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FAA6E02D-CCBD-86BD-0F35-75F5B136487D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D4EB9E49-8054-57B7-C22F-3D121AD5AF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075BCA97-8749-2176-6036-DBA838E9B0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6" name="Textfeld 3">
            <a:extLst>
              <a:ext uri="{FF2B5EF4-FFF2-40B4-BE49-F238E27FC236}">
                <a16:creationId xmlns:a16="http://schemas.microsoft.com/office/drawing/2014/main" id="{1005EA34-0A04-2767-33E3-F0F9662EB5E0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953790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744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8888A-3B06-979F-A855-68B8BCF94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8116" y="3747780"/>
            <a:ext cx="4904096" cy="109304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18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3EE8B4-0DFB-31E1-4860-38F2CD24CB4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778552" y="2335959"/>
            <a:ext cx="4890378" cy="109304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rgbClr val="000000"/>
                </a:solidFill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</a:t>
            </a:r>
            <a:r>
              <a:rPr lang="de-DE" dirty="0" err="1"/>
              <a:t>big</a:t>
            </a:r>
            <a:endParaRPr lang="de-DE" dirty="0"/>
          </a:p>
        </p:txBody>
      </p:sp>
      <p:sp>
        <p:nvSpPr>
          <p:cNvPr id="17" name="Foliennummernplatzhalter 3">
            <a:extLst>
              <a:ext uri="{FF2B5EF4-FFF2-40B4-BE49-F238E27FC236}">
                <a16:creationId xmlns:a16="http://schemas.microsoft.com/office/drawing/2014/main" id="{8941B941-8161-F454-951A-1F03DABB6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44EB3C70-23B7-1B43-9BA8-16893C9A32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2956" y="2027402"/>
            <a:ext cx="5844048" cy="39387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FCDC5063-C967-6E75-5350-7C5972E12943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240B4F30-9292-86E1-656C-940532712FBE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C328FD99-ACB9-3CBB-92E0-2A0930EFE4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A7953BE8-76D2-CD58-11F8-ACC810F36F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0FF9614A-3306-C872-39D3-41206CBF17A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6" y="1055316"/>
            <a:ext cx="5844048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6" name="Textfeld 3">
            <a:extLst>
              <a:ext uri="{FF2B5EF4-FFF2-40B4-BE49-F238E27FC236}">
                <a16:creationId xmlns:a16="http://schemas.microsoft.com/office/drawing/2014/main" id="{40085CB4-F14B-A40C-2059-BA999CB8D8D7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2933981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 userDrawn="1">
          <p15:clr>
            <a:srgbClr val="FBAE40"/>
          </p15:clr>
        </p15:guide>
        <p15:guide id="2" pos="744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8888A-3B06-979F-A855-68B8BCF94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520" y="4232479"/>
            <a:ext cx="4904096" cy="109304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1800" b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  <a:r>
              <a:rPr lang="de-DE" dirty="0" err="1"/>
              <a:t>big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3EE8B4-0DFB-31E1-4860-38F2CD24CB4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2956" y="2504196"/>
            <a:ext cx="4890378" cy="157995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SUBLINE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0F8167E-6718-8B49-7FB6-5C6B1D9E21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976477" y="2027402"/>
            <a:ext cx="5844048" cy="39387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A5020935-A682-913C-5F33-8DA6ED81516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6" y="1055316"/>
            <a:ext cx="5844048" cy="8944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17" name="Foliennummernplatzhalter 3">
            <a:extLst>
              <a:ext uri="{FF2B5EF4-FFF2-40B4-BE49-F238E27FC236}">
                <a16:creationId xmlns:a16="http://schemas.microsoft.com/office/drawing/2014/main" id="{8941B941-8161-F454-951A-1F03DABB6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7FBC019-0DA5-942C-0EE9-66548507325D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A0F9C7B6-F234-E05C-F60E-820F12B4F260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1F6FF811-C4DE-4230-B141-50560CD75F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153D7482-5F21-5C17-6B19-46461A5EE0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7" name="Textfeld 3">
            <a:extLst>
              <a:ext uri="{FF2B5EF4-FFF2-40B4-BE49-F238E27FC236}">
                <a16:creationId xmlns:a16="http://schemas.microsoft.com/office/drawing/2014/main" id="{D51FD16D-C7C3-49AE-1246-FAC7CB1EF57C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2054152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74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FD7D25A1-07E6-924C-E00A-6013C96858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547469"/>
            <a:ext cx="12192000" cy="63105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705CD1C-8CC2-5A4A-4FDB-FE54E5EE6A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217753" y="3505911"/>
            <a:ext cx="4602772" cy="2852958"/>
          </a:xfrm>
          <a:solidFill>
            <a:schemeClr val="bg1"/>
          </a:solidFill>
        </p:spPr>
        <p:txBody>
          <a:bodyPr/>
          <a:lstStyle>
            <a:lvl1pPr>
              <a:defRPr b="0" i="0">
                <a:ln>
                  <a:noFill/>
                </a:ln>
                <a:noFill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F77C1E3-2786-6810-348E-4C63D4D7D0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87013" y="3980263"/>
            <a:ext cx="2367716" cy="399134"/>
          </a:xfrm>
        </p:spPr>
        <p:txBody>
          <a:bodyPr>
            <a:noAutofit/>
          </a:bodyPr>
          <a:lstStyle>
            <a:lvl1pPr algn="ctr">
              <a:defRPr sz="2800" b="0" i="0">
                <a:solidFill>
                  <a:srgbClr val="004F5B"/>
                </a:solidFill>
                <a:latin typeface="GardaT Etica SM" pitchFamily="2" charset="0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03897557-5D61-A632-D7C7-AF6B15E04A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87012" y="4668553"/>
            <a:ext cx="2367716" cy="1180847"/>
          </a:xfrm>
        </p:spPr>
        <p:txBody>
          <a:bodyPr>
            <a:normAutofit/>
          </a:bodyPr>
          <a:lstStyle>
            <a:lvl1pPr algn="ctr">
              <a:defRPr sz="180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3073F02-34D9-7D9D-A641-6272F64FFBBB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0A361DF9-33E6-EE09-A6C5-C416CBCE6F62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41E40B7E-369C-5D34-989D-3AA1E4D6DB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71BEA9E8-32D1-BA31-E23C-BB398BC15E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5" name="Textfeld 3">
            <a:extLst>
              <a:ext uri="{FF2B5EF4-FFF2-40B4-BE49-F238E27FC236}">
                <a16:creationId xmlns:a16="http://schemas.microsoft.com/office/drawing/2014/main" id="{6491523E-0AF4-FC2B-AF2A-E9EB277944B2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207089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F71EC9-9935-4597-9864-32453A36685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096000" y="547469"/>
            <a:ext cx="6096000" cy="31899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89442BF6-B082-5984-082D-9226ECFE3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325" y="635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defRPr>
            </a:lvl1pPr>
          </a:lstStyle>
          <a:p>
            <a:fld id="{5260AF24-0384-FF41-AE90-9A814181A0DB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DBBDC1E-2B81-1349-2666-F95D572FA3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956" y="3190946"/>
            <a:ext cx="4904096" cy="109304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1800" b="0">
                <a:solidFill>
                  <a:srgbClr val="000000"/>
                </a:solidFill>
                <a:latin typeface="Montserrat" pitchFamily="2" charset="77"/>
              </a:defRPr>
            </a:lvl1pPr>
          </a:lstStyle>
          <a:p>
            <a:r>
              <a:rPr lang="de-DE" dirty="0"/>
              <a:t>Text 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0225A2E9-F614-C8CF-0E50-07ED88C9267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82956" y="1976201"/>
            <a:ext cx="4904096" cy="8944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004F5B"/>
                </a:solidFill>
                <a:latin typeface="GardaT Etica SM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27" name="Bildplatzhalter 2">
            <a:extLst>
              <a:ext uri="{FF2B5EF4-FFF2-40B4-BE49-F238E27FC236}">
                <a16:creationId xmlns:a16="http://schemas.microsoft.com/office/drawing/2014/main" id="{663DE5E5-8887-46ED-7C2D-AF948B147546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6096000" y="3737467"/>
            <a:ext cx="6096000" cy="31205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EC304C5-BE14-2FCA-E3F3-2322D6F53BF9}"/>
              </a:ext>
            </a:extLst>
          </p:cNvPr>
          <p:cNvGrpSpPr/>
          <p:nvPr userDrawn="1"/>
        </p:nvGrpSpPr>
        <p:grpSpPr>
          <a:xfrm>
            <a:off x="-115078" y="-15165"/>
            <a:ext cx="12422155" cy="562634"/>
            <a:chOff x="-115078" y="-15165"/>
            <a:chExt cx="12422155" cy="562634"/>
          </a:xfrm>
          <a:solidFill>
            <a:srgbClr val="004F5B"/>
          </a:solidFill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F193672E-834F-1254-E89F-41F25811B744}"/>
                </a:ext>
              </a:extLst>
            </p:cNvPr>
            <p:cNvSpPr>
              <a:spLocks/>
            </p:cNvSpPr>
            <p:nvPr userDrawn="1"/>
          </p:nvSpPr>
          <p:spPr>
            <a:xfrm>
              <a:off x="-115078" y="-15165"/>
              <a:ext cx="12422155" cy="5626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936AB997-D59F-22AF-0FB1-655A4D94DC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73899" y="175155"/>
              <a:ext cx="444199" cy="195606"/>
            </a:xfrm>
            <a:prstGeom prst="rect">
              <a:avLst/>
            </a:prstGeom>
            <a:grpFill/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BE0B26E6-A92F-39BF-E015-D89D5D61B5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247" y="134005"/>
              <a:ext cx="581277" cy="264295"/>
            </a:xfrm>
            <a:prstGeom prst="rect">
              <a:avLst/>
            </a:prstGeom>
          </p:spPr>
        </p:pic>
      </p:grpSp>
      <p:sp>
        <p:nvSpPr>
          <p:cNvPr id="5" name="Textfeld 3">
            <a:extLst>
              <a:ext uri="{FF2B5EF4-FFF2-40B4-BE49-F238E27FC236}">
                <a16:creationId xmlns:a16="http://schemas.microsoft.com/office/drawing/2014/main" id="{591308D4-B980-B6FE-46CE-27E81F666076}"/>
              </a:ext>
            </a:extLst>
          </p:cNvPr>
          <p:cNvSpPr txBox="1">
            <a:spLocks/>
          </p:cNvSpPr>
          <p:nvPr userDrawn="1"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</p:spTree>
    <p:extLst>
      <p:ext uri="{BB962C8B-B14F-4D97-AF65-F5344CB8AC3E}">
        <p14:creationId xmlns:p14="http://schemas.microsoft.com/office/powerpoint/2010/main" val="228577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A34EA67-A26E-733D-176E-497005201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06435"/>
            <a:ext cx="10515600" cy="3170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itelplatzhalter 9">
            <a:extLst>
              <a:ext uri="{FF2B5EF4-FFF2-40B4-BE49-F238E27FC236}">
                <a16:creationId xmlns:a16="http://schemas.microsoft.com/office/drawing/2014/main" id="{3A396C43-4F3E-C167-60D4-9C43C51E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64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5628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3" r:id="rId2"/>
    <p:sldLayoutId id="2147483703" r:id="rId3"/>
    <p:sldLayoutId id="2147483702" r:id="rId4"/>
    <p:sldLayoutId id="2147483678" r:id="rId5"/>
    <p:sldLayoutId id="2147483670" r:id="rId6"/>
    <p:sldLayoutId id="2147483671" r:id="rId7"/>
    <p:sldLayoutId id="2147483680" r:id="rId8"/>
    <p:sldLayoutId id="2147483683" r:id="rId9"/>
    <p:sldLayoutId id="2147483684" r:id="rId10"/>
    <p:sldLayoutId id="2147483686" r:id="rId11"/>
    <p:sldLayoutId id="2147483685" r:id="rId12"/>
    <p:sldLayoutId id="2147483688" r:id="rId13"/>
    <p:sldLayoutId id="2147483687" r:id="rId14"/>
    <p:sldLayoutId id="2147483690" r:id="rId15"/>
    <p:sldLayoutId id="2147483682" r:id="rId16"/>
    <p:sldLayoutId id="2147483681" r:id="rId17"/>
    <p:sldLayoutId id="2147483705" r:id="rId18"/>
    <p:sldLayoutId id="2147483691" r:id="rId19"/>
    <p:sldLayoutId id="2147483665" r:id="rId20"/>
    <p:sldLayoutId id="2147483692" r:id="rId21"/>
    <p:sldLayoutId id="2147483704" r:id="rId22"/>
    <p:sldLayoutId id="2147483694" r:id="rId23"/>
    <p:sldLayoutId id="2147483693" r:id="rId24"/>
    <p:sldLayoutId id="2147483695" r:id="rId25"/>
    <p:sldLayoutId id="2147483696" r:id="rId26"/>
    <p:sldLayoutId id="2147483697" r:id="rId27"/>
    <p:sldLayoutId id="2147483698" r:id="rId28"/>
    <p:sldLayoutId id="2147483701" r:id="rId29"/>
    <p:sldLayoutId id="2147483700" r:id="rId3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F5B"/>
          </a:solidFill>
          <a:latin typeface="GardaT Etica SM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1" i="1" kern="1200">
          <a:solidFill>
            <a:schemeClr val="accent1"/>
          </a:solidFill>
          <a:latin typeface="Montserrat" pitchFamily="2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4">
              <a:lumMod val="10000"/>
            </a:schemeClr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4">
              <a:lumMod val="10000"/>
            </a:schemeClr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accent4">
              <a:lumMod val="10000"/>
            </a:schemeClr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3639F-7A6D-3249-0D2E-264767B6C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510FF9C-E788-DB0E-F423-6DBAECFC49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D4785CDB-C445-9B57-4742-055470060A22}"/>
              </a:ext>
            </a:extLst>
          </p:cNvPr>
          <p:cNvSpPr txBox="1">
            <a:spLocks/>
          </p:cNvSpPr>
          <p:nvPr/>
        </p:nvSpPr>
        <p:spPr>
          <a:xfrm>
            <a:off x="482955" y="1055316"/>
            <a:ext cx="10918469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004F5B"/>
                </a:solidFill>
              </a:rPr>
              <a:t>Presenze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totali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gennaio-giugno</a:t>
            </a:r>
            <a:r>
              <a:rPr lang="de-DE" dirty="0">
                <a:solidFill>
                  <a:srgbClr val="004F5B"/>
                </a:solidFill>
              </a:rPr>
              <a:t> 2025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4AE5688-B3E5-A317-9638-BD7EDE8BF152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2EFD72-1F87-1FF3-CF42-5CEC2FCA8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78" y="1973634"/>
            <a:ext cx="10861345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93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336FA-F917-0B35-902E-504A5B1AD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D7753CAD-9401-3B5D-8D42-094D06466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BE2FC8F-593D-476F-DD8D-A9AC0F49F2D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82955" y="1055316"/>
            <a:ext cx="11024865" cy="894409"/>
          </a:xfrm>
        </p:spPr>
        <p:txBody>
          <a:bodyPr>
            <a:normAutofit/>
          </a:bodyPr>
          <a:lstStyle/>
          <a:p>
            <a:r>
              <a:rPr lang="de-DE" dirty="0" err="1"/>
              <a:t>Presenze</a:t>
            </a:r>
            <a:r>
              <a:rPr lang="de-DE" dirty="0"/>
              <a:t> per area </a:t>
            </a:r>
            <a:r>
              <a:rPr lang="de-DE" dirty="0" err="1"/>
              <a:t>gennaio-giugno</a:t>
            </a:r>
            <a:r>
              <a:rPr lang="de-DE" dirty="0"/>
              <a:t> 2025 </a:t>
            </a:r>
            <a:r>
              <a:rPr lang="de-DE" dirty="0" err="1"/>
              <a:t>vs</a:t>
            </a:r>
            <a:r>
              <a:rPr lang="de-DE" dirty="0"/>
              <a:t> 2024 </a:t>
            </a:r>
            <a:r>
              <a:rPr lang="de-DE" dirty="0" err="1"/>
              <a:t>vs</a:t>
            </a:r>
            <a:r>
              <a:rPr lang="de-DE" dirty="0"/>
              <a:t> 2023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66938321-1F45-4BC0-1103-6A212F116135}"/>
              </a:ext>
            </a:extLst>
          </p:cNvPr>
          <p:cNvSpPr txBox="1">
            <a:spLocks/>
          </p:cNvSpPr>
          <p:nvPr/>
        </p:nvSpPr>
        <p:spPr>
          <a:xfrm>
            <a:off x="327071" y="147922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5B7043C-BDBE-9AAC-2BF3-178190B09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42" y="3021052"/>
            <a:ext cx="2421467" cy="2561514"/>
          </a:xfrm>
          <a:prstGeom prst="rect">
            <a:avLst/>
          </a:prstGeom>
        </p:spPr>
      </p:pic>
      <p:graphicFrame>
        <p:nvGraphicFramePr>
          <p:cNvPr id="4" name="Segnaposto contenuto 7">
            <a:extLst>
              <a:ext uri="{FF2B5EF4-FFF2-40B4-BE49-F238E27FC236}">
                <a16:creationId xmlns:a16="http://schemas.microsoft.com/office/drawing/2014/main" id="{592F2A31-892A-1E6B-C58A-AA8A04CB11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0093310"/>
              </p:ext>
            </p:extLst>
          </p:nvPr>
        </p:nvGraphicFramePr>
        <p:xfrm>
          <a:off x="2757313" y="3140107"/>
          <a:ext cx="8712199" cy="21745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46329">
                  <a:extLst>
                    <a:ext uri="{9D8B030D-6E8A-4147-A177-3AD203B41FA5}">
                      <a16:colId xmlns:a16="http://schemas.microsoft.com/office/drawing/2014/main" val="2292473269"/>
                    </a:ext>
                  </a:extLst>
                </a:gridCol>
                <a:gridCol w="1481743">
                  <a:extLst>
                    <a:ext uri="{9D8B030D-6E8A-4147-A177-3AD203B41FA5}">
                      <a16:colId xmlns:a16="http://schemas.microsoft.com/office/drawing/2014/main" val="3155015790"/>
                    </a:ext>
                  </a:extLst>
                </a:gridCol>
                <a:gridCol w="1287122">
                  <a:extLst>
                    <a:ext uri="{9D8B030D-6E8A-4147-A177-3AD203B41FA5}">
                      <a16:colId xmlns:a16="http://schemas.microsoft.com/office/drawing/2014/main" val="573283078"/>
                    </a:ext>
                  </a:extLst>
                </a:gridCol>
                <a:gridCol w="1102096">
                  <a:extLst>
                    <a:ext uri="{9D8B030D-6E8A-4147-A177-3AD203B41FA5}">
                      <a16:colId xmlns:a16="http://schemas.microsoft.com/office/drawing/2014/main" val="1192908450"/>
                    </a:ext>
                  </a:extLst>
                </a:gridCol>
                <a:gridCol w="1230809">
                  <a:extLst>
                    <a:ext uri="{9D8B030D-6E8A-4147-A177-3AD203B41FA5}">
                      <a16:colId xmlns:a16="http://schemas.microsoft.com/office/drawing/2014/main" val="50063510"/>
                    </a:ext>
                  </a:extLst>
                </a:gridCol>
                <a:gridCol w="1464100">
                  <a:extLst>
                    <a:ext uri="{9D8B030D-6E8A-4147-A177-3AD203B41FA5}">
                      <a16:colId xmlns:a16="http://schemas.microsoft.com/office/drawing/2014/main" val="1154457789"/>
                    </a:ext>
                  </a:extLst>
                </a:gridCol>
              </a:tblGrid>
              <a:tr h="178826"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effectLst/>
                        </a:rPr>
                        <a:t>PRESENZE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VA</a:t>
                      </a:r>
                      <a:r>
                        <a:rPr lang="it-IT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RIAZION</a:t>
                      </a:r>
                      <a:r>
                        <a:rPr lang="it-IT" sz="1100" b="1" u="none" strike="noStrike" dirty="0">
                          <a:effectLst/>
                        </a:rPr>
                        <a:t>E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909778"/>
                  </a:ext>
                </a:extLst>
              </a:tr>
              <a:tr h="403154">
                <a:tc>
                  <a:txBody>
                    <a:bodyPr/>
                    <a:lstStyle/>
                    <a:p>
                      <a:pPr algn="l" fontAlgn="b"/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 </a:t>
                      </a:r>
                      <a:b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 2024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  <a:b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 2023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829381"/>
                  </a:ext>
                </a:extLst>
              </a:tr>
              <a:tr h="3288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u="none" strike="noStrike" dirty="0">
                          <a:effectLst/>
                        </a:rPr>
                        <a:t>Garda Trentino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1.195.590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1.203.994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1.315.319</a:t>
                      </a:r>
                      <a:endParaRPr lang="it-IT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9,2%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10,0%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35418941"/>
                  </a:ext>
                </a:extLst>
              </a:tr>
              <a:tr h="3288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u="none" strike="noStrike" dirty="0">
                          <a:effectLst/>
                        </a:rPr>
                        <a:t>Ledro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98.430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118.664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116.551</a:t>
                      </a:r>
                      <a:endParaRPr lang="it-IT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-1,8%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18,4%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07218998"/>
                  </a:ext>
                </a:extLst>
              </a:tr>
              <a:tr h="3288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u="none" strike="noStrike" dirty="0">
                          <a:effectLst/>
                        </a:rPr>
                        <a:t>Comano*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50.069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44.317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48.074</a:t>
                      </a:r>
                      <a:endParaRPr lang="it-IT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8,5%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-4,0%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05578802"/>
                  </a:ext>
                </a:extLst>
              </a:tr>
              <a:tr h="3288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u="none" strike="noStrike" dirty="0">
                          <a:effectLst/>
                        </a:rPr>
                        <a:t>Valle dei Laghi**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15.139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22.983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20.982</a:t>
                      </a:r>
                      <a:endParaRPr lang="it-IT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-8,7%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38,6%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28396008"/>
                  </a:ext>
                </a:extLst>
              </a:tr>
              <a:tr h="27729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u="none" strike="noStrike" dirty="0">
                          <a:effectLst/>
                        </a:rPr>
                        <a:t>TOTALE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u="none" strike="noStrike" dirty="0">
                          <a:effectLst/>
                        </a:rPr>
                        <a:t>1.359.228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u="none" strike="noStrike">
                          <a:effectLst/>
                        </a:rPr>
                        <a:t>1.389.958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1.500.926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u="none" strike="noStrike" dirty="0">
                          <a:effectLst/>
                        </a:rPr>
                        <a:t>8,0%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u="none" strike="noStrike" dirty="0">
                          <a:effectLst/>
                        </a:rPr>
                        <a:t>10,4%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56533109"/>
                  </a:ext>
                </a:extLst>
              </a:tr>
            </a:tbl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555F1B74-E40B-AB25-F2FE-77A2A40599B7}"/>
              </a:ext>
            </a:extLst>
          </p:cNvPr>
          <p:cNvSpPr/>
          <p:nvPr/>
        </p:nvSpPr>
        <p:spPr>
          <a:xfrm>
            <a:off x="10580636" y="1376085"/>
            <a:ext cx="1128409" cy="14396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Modificare colori in Excel</a:t>
            </a:r>
          </a:p>
        </p:txBody>
      </p:sp>
    </p:spTree>
    <p:extLst>
      <p:ext uri="{BB962C8B-B14F-4D97-AF65-F5344CB8AC3E}">
        <p14:creationId xmlns:p14="http://schemas.microsoft.com/office/powerpoint/2010/main" val="2159733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2E583-2C4F-8EF2-116E-99D9119B7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00327A0C-4F80-D683-D1A7-5BDABDB26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5260AF24-0384-FF41-AE90-9A814181A0DB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CF3550F2-C39D-1152-5DB7-973BBF09002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82955" y="1055316"/>
            <a:ext cx="11411171" cy="894409"/>
          </a:xfrm>
        </p:spPr>
        <p:txBody>
          <a:bodyPr/>
          <a:lstStyle/>
          <a:p>
            <a:r>
              <a:rPr lang="de-DE" dirty="0" err="1"/>
              <a:t>Presenze</a:t>
            </a:r>
            <a:r>
              <a:rPr lang="de-DE" dirty="0"/>
              <a:t> per </a:t>
            </a:r>
            <a:r>
              <a:rPr lang="de-DE" dirty="0" err="1"/>
              <a:t>tipologia</a:t>
            </a:r>
            <a:r>
              <a:rPr lang="de-DE" dirty="0"/>
              <a:t> / </a:t>
            </a:r>
            <a:r>
              <a:rPr lang="de-DE" dirty="0" err="1"/>
              <a:t>gennaio-giugno</a:t>
            </a:r>
            <a:r>
              <a:rPr lang="de-DE" dirty="0"/>
              <a:t> 2025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9F4B6AE6-E505-00AB-C4F0-57ED7CE58227}"/>
              </a:ext>
            </a:extLst>
          </p:cNvPr>
          <p:cNvSpPr txBox="1">
            <a:spLocks/>
          </p:cNvSpPr>
          <p:nvPr/>
        </p:nvSpPr>
        <p:spPr>
          <a:xfrm>
            <a:off x="327071" y="147922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8" name="Segnaposto contenuto 3">
            <a:extLst>
              <a:ext uri="{FF2B5EF4-FFF2-40B4-BE49-F238E27FC236}">
                <a16:creationId xmlns:a16="http://schemas.microsoft.com/office/drawing/2014/main" id="{E5871573-E1CC-76A5-5F0B-6315516BE3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2322012"/>
              </p:ext>
            </p:extLst>
          </p:nvPr>
        </p:nvGraphicFramePr>
        <p:xfrm>
          <a:off x="297873" y="1862570"/>
          <a:ext cx="5507182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9F609BD5-2184-4EA2-483B-A80164D228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7866657"/>
              </p:ext>
            </p:extLst>
          </p:nvPr>
        </p:nvGraphicFramePr>
        <p:xfrm>
          <a:off x="6602943" y="1850447"/>
          <a:ext cx="4434512" cy="2576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fico 9">
            <a:extLst>
              <a:ext uri="{FF2B5EF4-FFF2-40B4-BE49-F238E27FC236}">
                <a16:creationId xmlns:a16="http://schemas.microsoft.com/office/drawing/2014/main" id="{3538A4A2-16ED-30EA-5DDE-FCFF48A92C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5917735"/>
              </p:ext>
            </p:extLst>
          </p:nvPr>
        </p:nvGraphicFramePr>
        <p:xfrm>
          <a:off x="6747790" y="4511963"/>
          <a:ext cx="4144818" cy="2445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89C1A010-2557-8075-2DC9-54D8CE6898FE}"/>
              </a:ext>
            </a:extLst>
          </p:cNvPr>
          <p:cNvSpPr/>
          <p:nvPr/>
        </p:nvSpPr>
        <p:spPr>
          <a:xfrm>
            <a:off x="9818255" y="4882568"/>
            <a:ext cx="1376218" cy="32327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accent2"/>
                </a:solidFill>
              </a:rPr>
              <a:t>Stranieri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43FD38A4-9C5D-652C-D156-DAFD1B8137D2}"/>
              </a:ext>
            </a:extLst>
          </p:cNvPr>
          <p:cNvSpPr/>
          <p:nvPr/>
        </p:nvSpPr>
        <p:spPr>
          <a:xfrm>
            <a:off x="9818255" y="2253673"/>
            <a:ext cx="1376218" cy="32327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accent2"/>
                </a:solidFill>
              </a:rPr>
              <a:t>Italiani</a:t>
            </a:r>
          </a:p>
        </p:txBody>
      </p:sp>
    </p:spTree>
    <p:extLst>
      <p:ext uri="{BB962C8B-B14F-4D97-AF65-F5344CB8AC3E}">
        <p14:creationId xmlns:p14="http://schemas.microsoft.com/office/powerpoint/2010/main" val="2038216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58C7-8037-5A60-90AD-CF55584B5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91DB35D-FC18-1824-F6A4-594CB0196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D9CFA686-B2D4-FE4D-690A-966FFD2A3D5D}"/>
              </a:ext>
            </a:extLst>
          </p:cNvPr>
          <p:cNvSpPr txBox="1">
            <a:spLocks/>
          </p:cNvSpPr>
          <p:nvPr/>
        </p:nvSpPr>
        <p:spPr>
          <a:xfrm>
            <a:off x="482956" y="1055316"/>
            <a:ext cx="9166882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004F5B"/>
                </a:solidFill>
              </a:rPr>
              <a:t>Presenze</a:t>
            </a:r>
            <a:r>
              <a:rPr lang="de-DE" dirty="0">
                <a:solidFill>
                  <a:srgbClr val="004F5B"/>
                </a:solidFill>
              </a:rPr>
              <a:t> per </a:t>
            </a:r>
            <a:r>
              <a:rPr lang="de-DE" dirty="0" err="1">
                <a:solidFill>
                  <a:srgbClr val="004F5B"/>
                </a:solidFill>
              </a:rPr>
              <a:t>tipologia</a:t>
            </a:r>
            <a:r>
              <a:rPr lang="de-DE" dirty="0">
                <a:solidFill>
                  <a:srgbClr val="004F5B"/>
                </a:solidFill>
              </a:rPr>
              <a:t> / 2025 </a:t>
            </a:r>
            <a:r>
              <a:rPr lang="de-DE" dirty="0" err="1">
                <a:solidFill>
                  <a:srgbClr val="004F5B"/>
                </a:solidFill>
              </a:rPr>
              <a:t>vs</a:t>
            </a:r>
            <a:r>
              <a:rPr lang="de-DE" dirty="0">
                <a:solidFill>
                  <a:srgbClr val="004F5B"/>
                </a:solidFill>
              </a:rPr>
              <a:t> 2024 </a:t>
            </a:r>
            <a:r>
              <a:rPr lang="de-DE" dirty="0" err="1">
                <a:solidFill>
                  <a:srgbClr val="004F5B"/>
                </a:solidFill>
              </a:rPr>
              <a:t>vs</a:t>
            </a:r>
            <a:r>
              <a:rPr lang="de-DE" dirty="0">
                <a:solidFill>
                  <a:srgbClr val="004F5B"/>
                </a:solidFill>
              </a:rPr>
              <a:t> 2023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E43CC71-7F60-86E8-6909-028EE1C5EE19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8497C0-93E2-D595-E79C-732704581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972" y="2762984"/>
            <a:ext cx="9000055" cy="236668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5C369EFA-96C9-CF5E-BE51-ABD5EBDA316C}"/>
              </a:ext>
            </a:extLst>
          </p:cNvPr>
          <p:cNvSpPr/>
          <p:nvPr/>
        </p:nvSpPr>
        <p:spPr>
          <a:xfrm>
            <a:off x="10580635" y="1055316"/>
            <a:ext cx="1128409" cy="14396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Modificare colori in Excel</a:t>
            </a:r>
          </a:p>
        </p:txBody>
      </p:sp>
    </p:spTree>
    <p:extLst>
      <p:ext uri="{BB962C8B-B14F-4D97-AF65-F5344CB8AC3E}">
        <p14:creationId xmlns:p14="http://schemas.microsoft.com/office/powerpoint/2010/main" val="457494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17D97-672C-EAF2-7EEF-E866E9587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D475B2A-65E8-EA0D-A412-8E37A46E97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C7AF654F-DDB2-1CA2-EBF2-786E8B3E74B3}"/>
              </a:ext>
            </a:extLst>
          </p:cNvPr>
          <p:cNvSpPr txBox="1">
            <a:spLocks/>
          </p:cNvSpPr>
          <p:nvPr/>
        </p:nvSpPr>
        <p:spPr>
          <a:xfrm>
            <a:off x="482956" y="1055316"/>
            <a:ext cx="11215058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004F5B"/>
                </a:solidFill>
              </a:rPr>
              <a:t>Presenze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alberghi</a:t>
            </a:r>
            <a:r>
              <a:rPr lang="de-DE" dirty="0">
                <a:solidFill>
                  <a:srgbClr val="004F5B"/>
                </a:solidFill>
              </a:rPr>
              <a:t> / 4, 4s, 5 stelle / </a:t>
            </a:r>
            <a:r>
              <a:rPr lang="de-DE" dirty="0" err="1">
                <a:solidFill>
                  <a:srgbClr val="004F5B"/>
                </a:solidFill>
              </a:rPr>
              <a:t>gennaio-giugno</a:t>
            </a:r>
            <a:r>
              <a:rPr lang="de-DE" dirty="0">
                <a:solidFill>
                  <a:srgbClr val="004F5B"/>
                </a:solidFill>
              </a:rPr>
              <a:t> 2017-2025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B69D8D-C55C-BC84-DCCB-8508DD83CED4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5" name="Segnaposto contenuto 3">
            <a:extLst>
              <a:ext uri="{FF2B5EF4-FFF2-40B4-BE49-F238E27FC236}">
                <a16:creationId xmlns:a16="http://schemas.microsoft.com/office/drawing/2014/main" id="{46FB5375-3ABF-8FB5-8740-370A864A82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94221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1714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B03A0-8279-59CC-7F63-0AFB35800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4BBD2797-09C3-73EB-56EF-F5E458935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DB1DC44-D6DE-308A-88B5-C7E49B67884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de-DE" dirty="0" err="1"/>
              <a:t>Alberghiero</a:t>
            </a:r>
            <a:r>
              <a:rPr lang="de-DE" dirty="0"/>
              <a:t> / </a:t>
            </a:r>
            <a:r>
              <a:rPr lang="de-DE" dirty="0" err="1"/>
              <a:t>consistenza</a:t>
            </a:r>
            <a:endParaRPr lang="de-DE" dirty="0"/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231E8060-051E-1E66-6050-3B4BB07FA0DA}"/>
              </a:ext>
            </a:extLst>
          </p:cNvPr>
          <p:cNvSpPr txBox="1">
            <a:spLocks/>
          </p:cNvSpPr>
          <p:nvPr/>
        </p:nvSpPr>
        <p:spPr>
          <a:xfrm>
            <a:off x="327071" y="147922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8" name="Segnaposto contenuto 8">
            <a:extLst>
              <a:ext uri="{FF2B5EF4-FFF2-40B4-BE49-F238E27FC236}">
                <a16:creationId xmlns:a16="http://schemas.microsoft.com/office/drawing/2014/main" id="{9792117C-829A-28F2-5991-8647C90626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496337"/>
              </p:ext>
            </p:extLst>
          </p:nvPr>
        </p:nvGraphicFramePr>
        <p:xfrm>
          <a:off x="838199" y="2557376"/>
          <a:ext cx="3804822" cy="1739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4555">
                  <a:extLst>
                    <a:ext uri="{9D8B030D-6E8A-4147-A177-3AD203B41FA5}">
                      <a16:colId xmlns:a16="http://schemas.microsoft.com/office/drawing/2014/main" val="1503174968"/>
                    </a:ext>
                  </a:extLst>
                </a:gridCol>
                <a:gridCol w="1194705">
                  <a:extLst>
                    <a:ext uri="{9D8B030D-6E8A-4147-A177-3AD203B41FA5}">
                      <a16:colId xmlns:a16="http://schemas.microsoft.com/office/drawing/2014/main" val="1196806554"/>
                    </a:ext>
                  </a:extLst>
                </a:gridCol>
                <a:gridCol w="1055562">
                  <a:extLst>
                    <a:ext uri="{9D8B030D-6E8A-4147-A177-3AD203B41FA5}">
                      <a16:colId xmlns:a16="http://schemas.microsoft.com/office/drawing/2014/main" val="2867793659"/>
                    </a:ext>
                  </a:extLst>
                </a:gridCol>
              </a:tblGrid>
              <a:tr h="3582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Categoria</a:t>
                      </a:r>
                      <a:endParaRPr lang="it-IT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Strutture</a:t>
                      </a:r>
                      <a:endParaRPr lang="it-IT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Posti Letto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06321"/>
                  </a:ext>
                </a:extLst>
              </a:tr>
              <a:tr h="34529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1/2 stelle e </a:t>
                      </a:r>
                      <a:r>
                        <a:rPr lang="it-IT" sz="1100" u="none" strike="noStrike" dirty="0" err="1">
                          <a:solidFill>
                            <a:schemeClr val="accent1"/>
                          </a:solidFill>
                          <a:effectLst/>
                        </a:rPr>
                        <a:t>nc</a:t>
                      </a:r>
                      <a:endParaRPr lang="it-IT" sz="11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55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 dirty="0">
                          <a:effectLst/>
                        </a:rPr>
                        <a:t>1.650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6788313"/>
                  </a:ext>
                </a:extLst>
              </a:tr>
              <a:tr h="34529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3/3s stelle</a:t>
                      </a:r>
                      <a:endParaRPr lang="it-IT" sz="11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114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 dirty="0">
                          <a:effectLst/>
                        </a:rPr>
                        <a:t>6.861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0719197"/>
                  </a:ext>
                </a:extLst>
              </a:tr>
              <a:tr h="34529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4/4s/5 stelle</a:t>
                      </a:r>
                      <a:endParaRPr lang="it-IT" sz="1100" b="0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 dirty="0">
                          <a:effectLst/>
                        </a:rPr>
                        <a:t>41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 dirty="0">
                          <a:effectLst/>
                        </a:rPr>
                        <a:t>5.124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87828312"/>
                  </a:ext>
                </a:extLst>
              </a:tr>
              <a:tr h="34529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Totale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 dirty="0">
                          <a:effectLst/>
                        </a:rPr>
                        <a:t>210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 dirty="0">
                          <a:effectLst/>
                        </a:rPr>
                        <a:t>13.635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07275210"/>
                  </a:ext>
                </a:extLst>
              </a:tr>
            </a:tbl>
          </a:graphicData>
        </a:graphic>
      </p:graphicFrame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48518711-6DD2-B2B7-F0FD-AC388F4257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002517"/>
              </p:ext>
            </p:extLst>
          </p:nvPr>
        </p:nvGraphicFramePr>
        <p:xfrm>
          <a:off x="4830932" y="191535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fico 9">
            <a:extLst>
              <a:ext uri="{FF2B5EF4-FFF2-40B4-BE49-F238E27FC236}">
                <a16:creationId xmlns:a16="http://schemas.microsoft.com/office/drawing/2014/main" id="{E271A182-8495-713F-03B7-36BE6469CA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038645"/>
              </p:ext>
            </p:extLst>
          </p:nvPr>
        </p:nvGraphicFramePr>
        <p:xfrm>
          <a:off x="7476478" y="336241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548FEA42-B957-AB15-FF42-C941ABBA1E1F}"/>
              </a:ext>
            </a:extLst>
          </p:cNvPr>
          <p:cNvSpPr/>
          <p:nvPr/>
        </p:nvSpPr>
        <p:spPr>
          <a:xfrm>
            <a:off x="8654988" y="6400801"/>
            <a:ext cx="2698812" cy="2308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accent2"/>
                </a:solidFill>
              </a:rPr>
              <a:t>Dati al 31.12.2022</a:t>
            </a:r>
          </a:p>
        </p:txBody>
      </p:sp>
    </p:spTree>
    <p:extLst>
      <p:ext uri="{BB962C8B-B14F-4D97-AF65-F5344CB8AC3E}">
        <p14:creationId xmlns:p14="http://schemas.microsoft.com/office/powerpoint/2010/main" val="3466007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A726B-A986-04F1-A557-7ED0F084A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18FF6B0-610A-1064-BC93-842A5F0AB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3A3CF5BD-6299-5A20-BF5F-9C85CB662AD7}"/>
              </a:ext>
            </a:extLst>
          </p:cNvPr>
          <p:cNvSpPr txBox="1">
            <a:spLocks/>
          </p:cNvSpPr>
          <p:nvPr/>
        </p:nvSpPr>
        <p:spPr>
          <a:xfrm>
            <a:off x="482956" y="1055316"/>
            <a:ext cx="11215058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004F5B"/>
                </a:solidFill>
              </a:rPr>
              <a:t>Presenze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alberghi</a:t>
            </a:r>
            <a:r>
              <a:rPr lang="de-DE" dirty="0">
                <a:solidFill>
                  <a:srgbClr val="004F5B"/>
                </a:solidFill>
              </a:rPr>
              <a:t> / 3, 3s stelle / </a:t>
            </a:r>
            <a:r>
              <a:rPr lang="de-DE" dirty="0" err="1">
                <a:solidFill>
                  <a:srgbClr val="004F5B"/>
                </a:solidFill>
              </a:rPr>
              <a:t>gennaio-giugno</a:t>
            </a:r>
            <a:r>
              <a:rPr lang="de-DE" dirty="0">
                <a:solidFill>
                  <a:srgbClr val="004F5B"/>
                </a:solidFill>
              </a:rPr>
              <a:t> 2017-2025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8946A01-FB34-97DE-2B99-4CDEDDF7977A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5" name="Segnaposto contenuto 3">
            <a:extLst>
              <a:ext uri="{FF2B5EF4-FFF2-40B4-BE49-F238E27FC236}">
                <a16:creationId xmlns:a16="http://schemas.microsoft.com/office/drawing/2014/main" id="{8935F101-9FA8-3663-FFDE-3A0EB1D365D7}"/>
              </a:ext>
            </a:extLst>
          </p:cNvPr>
          <p:cNvGraphicFramePr>
            <a:graphicFrameLocks/>
          </p:cNvGraphicFramePr>
          <p:nvPr/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1347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B6396-4FAC-D52F-02D8-21B18EDF8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1303ED7-C5CF-3529-6794-9F6852AEB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EAD4AE1A-F14E-3589-D3F4-6A97E18ECC62}"/>
              </a:ext>
            </a:extLst>
          </p:cNvPr>
          <p:cNvSpPr txBox="1">
            <a:spLocks/>
          </p:cNvSpPr>
          <p:nvPr/>
        </p:nvSpPr>
        <p:spPr>
          <a:xfrm>
            <a:off x="482955" y="1055316"/>
            <a:ext cx="11337569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004F5B"/>
                </a:solidFill>
              </a:rPr>
              <a:t>Presenze</a:t>
            </a:r>
            <a:r>
              <a:rPr lang="de-DE" dirty="0">
                <a:solidFill>
                  <a:srgbClr val="004F5B"/>
                </a:solidFill>
              </a:rPr>
              <a:t> per </a:t>
            </a:r>
            <a:r>
              <a:rPr lang="de-DE" dirty="0" err="1">
                <a:solidFill>
                  <a:srgbClr val="004F5B"/>
                </a:solidFill>
              </a:rPr>
              <a:t>mese</a:t>
            </a:r>
            <a:r>
              <a:rPr lang="de-DE" dirty="0">
                <a:solidFill>
                  <a:srgbClr val="004F5B"/>
                </a:solidFill>
              </a:rPr>
              <a:t> / </a:t>
            </a:r>
            <a:r>
              <a:rPr lang="de-DE" dirty="0" err="1">
                <a:solidFill>
                  <a:srgbClr val="004F5B"/>
                </a:solidFill>
              </a:rPr>
              <a:t>gennaio-giugno</a:t>
            </a:r>
            <a:r>
              <a:rPr lang="de-DE" dirty="0">
                <a:solidFill>
                  <a:srgbClr val="004F5B"/>
                </a:solidFill>
              </a:rPr>
              <a:t> 2025 </a:t>
            </a:r>
            <a:r>
              <a:rPr lang="de-DE" dirty="0" err="1">
                <a:solidFill>
                  <a:srgbClr val="004F5B"/>
                </a:solidFill>
              </a:rPr>
              <a:t>vs</a:t>
            </a:r>
            <a:r>
              <a:rPr lang="de-DE" dirty="0">
                <a:solidFill>
                  <a:srgbClr val="004F5B"/>
                </a:solidFill>
              </a:rPr>
              <a:t> 2024 </a:t>
            </a:r>
            <a:r>
              <a:rPr lang="de-DE" dirty="0" err="1">
                <a:solidFill>
                  <a:srgbClr val="004F5B"/>
                </a:solidFill>
              </a:rPr>
              <a:t>vs</a:t>
            </a:r>
            <a:r>
              <a:rPr lang="de-DE" dirty="0">
                <a:solidFill>
                  <a:srgbClr val="004F5B"/>
                </a:solidFill>
              </a:rPr>
              <a:t> 2023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4B7AE32-AE24-93FC-0C92-BBEC59B15B09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5" name="Segnaposto contenuto 3">
            <a:extLst>
              <a:ext uri="{FF2B5EF4-FFF2-40B4-BE49-F238E27FC236}">
                <a16:creationId xmlns:a16="http://schemas.microsoft.com/office/drawing/2014/main" id="{ED2FA78D-2E44-C733-FA15-94D73B462740}"/>
              </a:ext>
            </a:extLst>
          </p:cNvPr>
          <p:cNvGraphicFramePr>
            <a:graphicFrameLocks/>
          </p:cNvGraphicFramePr>
          <p:nvPr/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2765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563EA-5118-543E-C62F-A63CE435F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75965EE-7287-9FC2-1512-D58DC06A7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0C229033-478A-E30A-BAC0-46791798FD0E}"/>
              </a:ext>
            </a:extLst>
          </p:cNvPr>
          <p:cNvSpPr txBox="1">
            <a:spLocks/>
          </p:cNvSpPr>
          <p:nvPr/>
        </p:nvSpPr>
        <p:spPr>
          <a:xfrm>
            <a:off x="482956" y="1055316"/>
            <a:ext cx="11142306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004F5B"/>
                </a:solidFill>
              </a:rPr>
              <a:t>Presenze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gennaio-giugno</a:t>
            </a:r>
            <a:r>
              <a:rPr lang="de-DE" dirty="0">
                <a:solidFill>
                  <a:srgbClr val="004F5B"/>
                </a:solidFill>
              </a:rPr>
              <a:t> 2025 </a:t>
            </a:r>
            <a:r>
              <a:rPr lang="de-DE" dirty="0" err="1">
                <a:solidFill>
                  <a:srgbClr val="004F5B"/>
                </a:solidFill>
              </a:rPr>
              <a:t>vs</a:t>
            </a:r>
            <a:r>
              <a:rPr lang="de-DE" dirty="0">
                <a:solidFill>
                  <a:srgbClr val="004F5B"/>
                </a:solidFill>
              </a:rPr>
              <a:t> 2024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B094E94-469F-C15E-6CF4-4788E0A9F08D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4DE74BA-E437-65E9-6724-AD5893261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37" y="2414587"/>
            <a:ext cx="10989723" cy="20288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13A3BBA-6824-D866-6A5F-04092557698B}"/>
              </a:ext>
            </a:extLst>
          </p:cNvPr>
          <p:cNvSpPr txBox="1"/>
          <p:nvPr/>
        </p:nvSpPr>
        <p:spPr>
          <a:xfrm>
            <a:off x="1866900" y="6283426"/>
            <a:ext cx="845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accent2"/>
                </a:solidFill>
              </a:rPr>
              <a:t>*</a:t>
            </a:r>
            <a:r>
              <a:rPr lang="it-IT" dirty="0">
                <a:solidFill>
                  <a:schemeClr val="accent2"/>
                </a:solidFill>
              </a:rPr>
              <a:t>alloggi ad uso turistico esclusi</a:t>
            </a:r>
            <a:endParaRPr lang="it-IT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319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95339-A2D7-6D89-DB7F-78E30869D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91A780-E336-04D0-D79C-9DDCDFC11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33152D7A-338D-6777-71AE-788FFDE2A8AE}"/>
              </a:ext>
            </a:extLst>
          </p:cNvPr>
          <p:cNvSpPr txBox="1">
            <a:spLocks/>
          </p:cNvSpPr>
          <p:nvPr/>
        </p:nvSpPr>
        <p:spPr>
          <a:xfrm>
            <a:off x="482956" y="1055316"/>
            <a:ext cx="10956772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004F5B"/>
                </a:solidFill>
              </a:rPr>
              <a:t>Presenze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gennaio</a:t>
            </a:r>
            <a:r>
              <a:rPr lang="de-DE" dirty="0">
                <a:solidFill>
                  <a:srgbClr val="004F5B"/>
                </a:solidFill>
              </a:rPr>
              <a:t>–</a:t>
            </a:r>
            <a:r>
              <a:rPr lang="de-DE" dirty="0" err="1">
                <a:solidFill>
                  <a:srgbClr val="004F5B"/>
                </a:solidFill>
              </a:rPr>
              <a:t>giugno</a:t>
            </a:r>
            <a:r>
              <a:rPr lang="de-DE" dirty="0">
                <a:solidFill>
                  <a:srgbClr val="004F5B"/>
                </a:solidFill>
              </a:rPr>
              <a:t> / movimento totale / 2017-2025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2CCBAAB-3F63-F121-5A50-1EB47BB3A706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E548741F-BB99-124F-1D89-52E64B032F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283413"/>
              </p:ext>
            </p:extLst>
          </p:nvPr>
        </p:nvGraphicFramePr>
        <p:xfrm>
          <a:off x="1192426" y="2027350"/>
          <a:ext cx="9514704" cy="4089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1">
            <a:extLst>
              <a:ext uri="{FF2B5EF4-FFF2-40B4-BE49-F238E27FC236}">
                <a16:creationId xmlns:a16="http://schemas.microsoft.com/office/drawing/2014/main" id="{BFCAF25A-861A-0D35-D9EA-767FA755C89F}"/>
              </a:ext>
            </a:extLst>
          </p:cNvPr>
          <p:cNvSpPr txBox="1"/>
          <p:nvPr/>
        </p:nvSpPr>
        <p:spPr>
          <a:xfrm>
            <a:off x="1421849" y="2400314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517.985</a:t>
            </a:r>
          </a:p>
        </p:txBody>
      </p:sp>
      <p:sp>
        <p:nvSpPr>
          <p:cNvPr id="7" name="CasellaDiTesto 1">
            <a:extLst>
              <a:ext uri="{FF2B5EF4-FFF2-40B4-BE49-F238E27FC236}">
                <a16:creationId xmlns:a16="http://schemas.microsoft.com/office/drawing/2014/main" id="{0BC202F9-8BFA-3ADD-BD8D-5533E0B46AE6}"/>
              </a:ext>
            </a:extLst>
          </p:cNvPr>
          <p:cNvSpPr txBox="1"/>
          <p:nvPr/>
        </p:nvSpPr>
        <p:spPr>
          <a:xfrm>
            <a:off x="2743393" y="2412535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447.834</a:t>
            </a:r>
          </a:p>
        </p:txBody>
      </p:sp>
      <p:sp>
        <p:nvSpPr>
          <p:cNvPr id="8" name="CasellaDiTesto 1">
            <a:extLst>
              <a:ext uri="{FF2B5EF4-FFF2-40B4-BE49-F238E27FC236}">
                <a16:creationId xmlns:a16="http://schemas.microsoft.com/office/drawing/2014/main" id="{BB2AC29C-51E5-F6CB-C71F-304E26249F74}"/>
              </a:ext>
            </a:extLst>
          </p:cNvPr>
          <p:cNvSpPr txBox="1"/>
          <p:nvPr/>
        </p:nvSpPr>
        <p:spPr>
          <a:xfrm>
            <a:off x="3907596" y="2412535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523.346</a:t>
            </a:r>
          </a:p>
        </p:txBody>
      </p:sp>
      <p:sp>
        <p:nvSpPr>
          <p:cNvPr id="10" name="CasellaDiTesto 1">
            <a:extLst>
              <a:ext uri="{FF2B5EF4-FFF2-40B4-BE49-F238E27FC236}">
                <a16:creationId xmlns:a16="http://schemas.microsoft.com/office/drawing/2014/main" id="{25B736B4-A9AC-4B84-0103-491BCB69A34C}"/>
              </a:ext>
            </a:extLst>
          </p:cNvPr>
          <p:cNvSpPr txBox="1"/>
          <p:nvPr/>
        </p:nvSpPr>
        <p:spPr>
          <a:xfrm>
            <a:off x="5177103" y="2506980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124.574</a:t>
            </a:r>
          </a:p>
          <a:p>
            <a:endParaRPr lang="it-IT" sz="1050" dirty="0">
              <a:solidFill>
                <a:schemeClr val="accent2"/>
              </a:solidFill>
            </a:endParaRPr>
          </a:p>
        </p:txBody>
      </p:sp>
      <p:sp>
        <p:nvSpPr>
          <p:cNvPr id="11" name="CasellaDiTesto 1">
            <a:extLst>
              <a:ext uri="{FF2B5EF4-FFF2-40B4-BE49-F238E27FC236}">
                <a16:creationId xmlns:a16="http://schemas.microsoft.com/office/drawing/2014/main" id="{82C24BE3-9D9E-6F68-0711-62BE02E4278F}"/>
              </a:ext>
            </a:extLst>
          </p:cNvPr>
          <p:cNvSpPr txBox="1"/>
          <p:nvPr/>
        </p:nvSpPr>
        <p:spPr>
          <a:xfrm>
            <a:off x="6341306" y="2506980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360.102</a:t>
            </a:r>
          </a:p>
          <a:p>
            <a:endParaRPr lang="it-IT" sz="1050" dirty="0">
              <a:solidFill>
                <a:schemeClr val="accent2"/>
              </a:solidFill>
            </a:endParaRPr>
          </a:p>
        </p:txBody>
      </p:sp>
      <p:sp>
        <p:nvSpPr>
          <p:cNvPr id="12" name="CasellaDiTesto 1">
            <a:extLst>
              <a:ext uri="{FF2B5EF4-FFF2-40B4-BE49-F238E27FC236}">
                <a16:creationId xmlns:a16="http://schemas.microsoft.com/office/drawing/2014/main" id="{181E2872-4C87-F9E9-B4B8-33289CDED29A}"/>
              </a:ext>
            </a:extLst>
          </p:cNvPr>
          <p:cNvSpPr txBox="1"/>
          <p:nvPr/>
        </p:nvSpPr>
        <p:spPr>
          <a:xfrm>
            <a:off x="7636832" y="2293648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570.810</a:t>
            </a:r>
          </a:p>
          <a:p>
            <a:endParaRPr lang="it-IT" sz="1050" dirty="0">
              <a:solidFill>
                <a:schemeClr val="accent2"/>
              </a:solidFill>
            </a:endParaRPr>
          </a:p>
        </p:txBody>
      </p:sp>
      <p:sp>
        <p:nvSpPr>
          <p:cNvPr id="13" name="CasellaDiTesto 1">
            <a:extLst>
              <a:ext uri="{FF2B5EF4-FFF2-40B4-BE49-F238E27FC236}">
                <a16:creationId xmlns:a16="http://schemas.microsoft.com/office/drawing/2014/main" id="{C367D3A9-1508-604E-4941-F71A3A16F09C}"/>
              </a:ext>
            </a:extLst>
          </p:cNvPr>
          <p:cNvSpPr txBox="1"/>
          <p:nvPr/>
        </p:nvSpPr>
        <p:spPr>
          <a:xfrm>
            <a:off x="8932357" y="2005815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50" dirty="0">
                <a:solidFill>
                  <a:schemeClr val="accent2"/>
                </a:solidFill>
              </a:rPr>
              <a:t>530.988</a:t>
            </a:r>
          </a:p>
        </p:txBody>
      </p:sp>
    </p:spTree>
    <p:extLst>
      <p:ext uri="{BB962C8B-B14F-4D97-AF65-F5344CB8AC3E}">
        <p14:creationId xmlns:p14="http://schemas.microsoft.com/office/powerpoint/2010/main" val="601069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D25DC-7730-E29C-2EC6-D323ED54F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CAFE6F3-B7B1-7CDD-096F-7E5341FF46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D02C1A86-6414-D879-F715-1D892DB12E23}"/>
              </a:ext>
            </a:extLst>
          </p:cNvPr>
          <p:cNvSpPr txBox="1">
            <a:spLocks/>
          </p:cNvSpPr>
          <p:nvPr/>
        </p:nvSpPr>
        <p:spPr>
          <a:xfrm>
            <a:off x="482956" y="1055316"/>
            <a:ext cx="10956772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004F5B"/>
                </a:solidFill>
              </a:rPr>
              <a:t>Presenze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giugno</a:t>
            </a:r>
            <a:r>
              <a:rPr lang="de-DE" dirty="0">
                <a:solidFill>
                  <a:srgbClr val="004F5B"/>
                </a:solidFill>
              </a:rPr>
              <a:t> / </a:t>
            </a:r>
            <a:r>
              <a:rPr lang="de-DE" dirty="0" err="1">
                <a:solidFill>
                  <a:srgbClr val="004F5B"/>
                </a:solidFill>
              </a:rPr>
              <a:t>focus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mese</a:t>
            </a:r>
            <a:r>
              <a:rPr lang="de-DE" dirty="0">
                <a:solidFill>
                  <a:srgbClr val="004F5B"/>
                </a:solidFill>
              </a:rPr>
              <a:t> / 2017 - 2025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4F3A7E-2D68-BADB-A4F0-6B4173809A26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B51A2978-908E-E93A-4E57-BABFF620616C}"/>
              </a:ext>
            </a:extLst>
          </p:cNvPr>
          <p:cNvGraphicFramePr>
            <a:graphicFrameLocks/>
          </p:cNvGraphicFramePr>
          <p:nvPr/>
        </p:nvGraphicFramePr>
        <p:xfrm>
          <a:off x="1192426" y="2027350"/>
          <a:ext cx="9514704" cy="4089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1">
            <a:extLst>
              <a:ext uri="{FF2B5EF4-FFF2-40B4-BE49-F238E27FC236}">
                <a16:creationId xmlns:a16="http://schemas.microsoft.com/office/drawing/2014/main" id="{93DCBF5F-F4DB-8A9A-21EF-5FE55C914B0B}"/>
              </a:ext>
            </a:extLst>
          </p:cNvPr>
          <p:cNvSpPr txBox="1"/>
          <p:nvPr/>
        </p:nvSpPr>
        <p:spPr>
          <a:xfrm>
            <a:off x="1421849" y="2400314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517.985</a:t>
            </a:r>
          </a:p>
        </p:txBody>
      </p:sp>
      <p:sp>
        <p:nvSpPr>
          <p:cNvPr id="7" name="CasellaDiTesto 1">
            <a:extLst>
              <a:ext uri="{FF2B5EF4-FFF2-40B4-BE49-F238E27FC236}">
                <a16:creationId xmlns:a16="http://schemas.microsoft.com/office/drawing/2014/main" id="{823D339C-69BE-5A53-BE9B-968A9B8CED85}"/>
              </a:ext>
            </a:extLst>
          </p:cNvPr>
          <p:cNvSpPr txBox="1"/>
          <p:nvPr/>
        </p:nvSpPr>
        <p:spPr>
          <a:xfrm>
            <a:off x="2743393" y="2412535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447.834</a:t>
            </a:r>
          </a:p>
        </p:txBody>
      </p:sp>
      <p:sp>
        <p:nvSpPr>
          <p:cNvPr id="8" name="CasellaDiTesto 1">
            <a:extLst>
              <a:ext uri="{FF2B5EF4-FFF2-40B4-BE49-F238E27FC236}">
                <a16:creationId xmlns:a16="http://schemas.microsoft.com/office/drawing/2014/main" id="{2BAC29EA-F9AF-C622-5222-89831F1CCF16}"/>
              </a:ext>
            </a:extLst>
          </p:cNvPr>
          <p:cNvSpPr txBox="1"/>
          <p:nvPr/>
        </p:nvSpPr>
        <p:spPr>
          <a:xfrm>
            <a:off x="3907596" y="2412535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523.346</a:t>
            </a:r>
          </a:p>
        </p:txBody>
      </p:sp>
      <p:sp>
        <p:nvSpPr>
          <p:cNvPr id="10" name="CasellaDiTesto 1">
            <a:extLst>
              <a:ext uri="{FF2B5EF4-FFF2-40B4-BE49-F238E27FC236}">
                <a16:creationId xmlns:a16="http://schemas.microsoft.com/office/drawing/2014/main" id="{56FC3FB8-2247-2F3E-F756-1332F2867053}"/>
              </a:ext>
            </a:extLst>
          </p:cNvPr>
          <p:cNvSpPr txBox="1"/>
          <p:nvPr/>
        </p:nvSpPr>
        <p:spPr>
          <a:xfrm>
            <a:off x="5177103" y="2506980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124.574</a:t>
            </a:r>
          </a:p>
          <a:p>
            <a:endParaRPr lang="it-IT" sz="1050" dirty="0">
              <a:solidFill>
                <a:schemeClr val="accent2"/>
              </a:solidFill>
            </a:endParaRPr>
          </a:p>
        </p:txBody>
      </p:sp>
      <p:sp>
        <p:nvSpPr>
          <p:cNvPr id="11" name="CasellaDiTesto 1">
            <a:extLst>
              <a:ext uri="{FF2B5EF4-FFF2-40B4-BE49-F238E27FC236}">
                <a16:creationId xmlns:a16="http://schemas.microsoft.com/office/drawing/2014/main" id="{B0E54898-C4C5-3CF2-482D-EE5455F3AEC6}"/>
              </a:ext>
            </a:extLst>
          </p:cNvPr>
          <p:cNvSpPr txBox="1"/>
          <p:nvPr/>
        </p:nvSpPr>
        <p:spPr>
          <a:xfrm>
            <a:off x="6341306" y="2506980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360.102</a:t>
            </a:r>
          </a:p>
          <a:p>
            <a:endParaRPr lang="it-IT" sz="1050" dirty="0">
              <a:solidFill>
                <a:schemeClr val="accent2"/>
              </a:solidFill>
            </a:endParaRPr>
          </a:p>
        </p:txBody>
      </p:sp>
      <p:sp>
        <p:nvSpPr>
          <p:cNvPr id="12" name="CasellaDiTesto 1">
            <a:extLst>
              <a:ext uri="{FF2B5EF4-FFF2-40B4-BE49-F238E27FC236}">
                <a16:creationId xmlns:a16="http://schemas.microsoft.com/office/drawing/2014/main" id="{03490842-6E0C-7507-BF8B-5830EE108E8D}"/>
              </a:ext>
            </a:extLst>
          </p:cNvPr>
          <p:cNvSpPr txBox="1"/>
          <p:nvPr/>
        </p:nvSpPr>
        <p:spPr>
          <a:xfrm>
            <a:off x="7636832" y="2293648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050" dirty="0">
                <a:solidFill>
                  <a:schemeClr val="accent2"/>
                </a:solidFill>
              </a:rPr>
              <a:t>570.810</a:t>
            </a:r>
          </a:p>
          <a:p>
            <a:endParaRPr lang="it-IT" sz="1050" dirty="0">
              <a:solidFill>
                <a:schemeClr val="accent2"/>
              </a:solidFill>
            </a:endParaRPr>
          </a:p>
        </p:txBody>
      </p:sp>
      <p:sp>
        <p:nvSpPr>
          <p:cNvPr id="13" name="CasellaDiTesto 1">
            <a:extLst>
              <a:ext uri="{FF2B5EF4-FFF2-40B4-BE49-F238E27FC236}">
                <a16:creationId xmlns:a16="http://schemas.microsoft.com/office/drawing/2014/main" id="{BA6FEDC0-877A-4A84-7814-1E593567BC9A}"/>
              </a:ext>
            </a:extLst>
          </p:cNvPr>
          <p:cNvSpPr txBox="1"/>
          <p:nvPr/>
        </p:nvSpPr>
        <p:spPr>
          <a:xfrm>
            <a:off x="8932357" y="2005815"/>
            <a:ext cx="883930" cy="2133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50" dirty="0">
                <a:solidFill>
                  <a:schemeClr val="accent2"/>
                </a:solidFill>
              </a:rPr>
              <a:t>530.988</a:t>
            </a:r>
          </a:p>
        </p:txBody>
      </p:sp>
    </p:spTree>
    <p:extLst>
      <p:ext uri="{BB962C8B-B14F-4D97-AF65-F5344CB8AC3E}">
        <p14:creationId xmlns:p14="http://schemas.microsoft.com/office/powerpoint/2010/main" val="3777394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E2FC6-3E4D-308C-F2FF-CE28C1037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92DE9C4B-EEEF-A58D-7398-7304D09DF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DFF9111-BB78-3F50-7DC2-BFCFC092A2F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82956" y="1055316"/>
            <a:ext cx="6608508" cy="894409"/>
          </a:xfrm>
        </p:spPr>
        <p:txBody>
          <a:bodyPr/>
          <a:lstStyle/>
          <a:p>
            <a:r>
              <a:rPr lang="de-DE" dirty="0"/>
              <a:t>Top 10 </a:t>
            </a:r>
            <a:r>
              <a:rPr lang="de-DE" dirty="0" err="1"/>
              <a:t>mercati</a:t>
            </a:r>
            <a:r>
              <a:rPr lang="de-DE" dirty="0"/>
              <a:t> / </a:t>
            </a:r>
            <a:r>
              <a:rPr lang="de-DE" dirty="0" err="1"/>
              <a:t>gennaio-giugno</a:t>
            </a:r>
            <a:r>
              <a:rPr lang="de-DE" dirty="0"/>
              <a:t> 2025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FFC2BBF1-C14F-116F-F136-B6A54167BB99}"/>
              </a:ext>
            </a:extLst>
          </p:cNvPr>
          <p:cNvSpPr txBox="1">
            <a:spLocks/>
          </p:cNvSpPr>
          <p:nvPr/>
        </p:nvSpPr>
        <p:spPr>
          <a:xfrm>
            <a:off x="327071" y="141437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6" name="Segnaposto contenuto 3">
            <a:extLst>
              <a:ext uri="{FF2B5EF4-FFF2-40B4-BE49-F238E27FC236}">
                <a16:creationId xmlns:a16="http://schemas.microsoft.com/office/drawing/2014/main" id="{B42BAE10-C280-3BDC-009C-9AF1703728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6584262"/>
              </p:ext>
            </p:extLst>
          </p:nvPr>
        </p:nvGraphicFramePr>
        <p:xfrm>
          <a:off x="6162160" y="1874263"/>
          <a:ext cx="583033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A9AFE950-760F-0E1F-2A92-4C8011BE8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354565"/>
              </p:ext>
            </p:extLst>
          </p:nvPr>
        </p:nvGraphicFramePr>
        <p:xfrm>
          <a:off x="571959" y="2366326"/>
          <a:ext cx="4337222" cy="33672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1505">
                  <a:extLst>
                    <a:ext uri="{9D8B030D-6E8A-4147-A177-3AD203B41FA5}">
                      <a16:colId xmlns:a16="http://schemas.microsoft.com/office/drawing/2014/main" val="3380276682"/>
                    </a:ext>
                  </a:extLst>
                </a:gridCol>
                <a:gridCol w="1218971">
                  <a:extLst>
                    <a:ext uri="{9D8B030D-6E8A-4147-A177-3AD203B41FA5}">
                      <a16:colId xmlns:a16="http://schemas.microsoft.com/office/drawing/2014/main" val="1484438037"/>
                    </a:ext>
                  </a:extLst>
                </a:gridCol>
                <a:gridCol w="686746">
                  <a:extLst>
                    <a:ext uri="{9D8B030D-6E8A-4147-A177-3AD203B41FA5}">
                      <a16:colId xmlns:a16="http://schemas.microsoft.com/office/drawing/2014/main" val="801826988"/>
                    </a:ext>
                  </a:extLst>
                </a:gridCol>
              </a:tblGrid>
              <a:tr h="43069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Nazione</a:t>
                      </a:r>
                      <a:endParaRPr lang="it-IT" sz="11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Presenze</a:t>
                      </a:r>
                      <a:endParaRPr lang="it-IT" sz="11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% del totale</a:t>
                      </a:r>
                      <a:endParaRPr lang="it-IT" sz="11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822116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GERMANIA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705.378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47,0%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18167619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ITALIA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311.112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20,7%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0804195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AUSTRIA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90.529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6,0%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16983356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REGNO UNITO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56.914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3,8%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5835226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POLONIA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53.817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3,6%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18491944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REPUBBLICA CECA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31.403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2,1%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59694207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SVIZZERA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30.981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2,1%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75622421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PAESI BASSI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25.217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1,7%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26451408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STATI UNITI D'AMERICA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14.549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1,0%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26940743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FINLANDIA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12.454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0,8%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62011426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ALTRI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168.572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11,2%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77949080"/>
                  </a:ext>
                </a:extLst>
              </a:tr>
              <a:tr h="244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u="none" strike="noStrike" dirty="0">
                          <a:effectLst/>
                        </a:rPr>
                        <a:t>TOTALE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u="none" strike="noStrike">
                          <a:effectLst/>
                        </a:rPr>
                        <a:t>1.500.926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14175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42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92D2F-32CB-79A8-C841-AC9CD1457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DF588EAF-9404-DA85-181F-9C03234D3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9FDB12A-1D66-4672-193C-8ADC910964A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82955" y="1055316"/>
            <a:ext cx="10353657" cy="894409"/>
          </a:xfrm>
        </p:spPr>
        <p:txBody>
          <a:bodyPr/>
          <a:lstStyle/>
          <a:p>
            <a:r>
              <a:rPr lang="de-DE" dirty="0" err="1"/>
              <a:t>Mercati</a:t>
            </a:r>
            <a:r>
              <a:rPr lang="de-DE" dirty="0"/>
              <a:t> a </a:t>
            </a:r>
            <a:r>
              <a:rPr lang="de-DE" dirty="0" err="1"/>
              <a:t>confronto</a:t>
            </a:r>
            <a:r>
              <a:rPr lang="de-DE" dirty="0"/>
              <a:t> / </a:t>
            </a:r>
            <a:r>
              <a:rPr lang="de-DE" dirty="0" err="1"/>
              <a:t>gennaio-giugno</a:t>
            </a:r>
            <a:r>
              <a:rPr lang="de-DE" dirty="0"/>
              <a:t> 2025 </a:t>
            </a:r>
            <a:r>
              <a:rPr lang="de-DE" dirty="0" err="1"/>
              <a:t>vs</a:t>
            </a:r>
            <a:r>
              <a:rPr lang="de-DE" dirty="0"/>
              <a:t> 2024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261A284B-6BE3-3D8B-5226-68E997CDDFE0}"/>
              </a:ext>
            </a:extLst>
          </p:cNvPr>
          <p:cNvSpPr txBox="1">
            <a:spLocks/>
          </p:cNvSpPr>
          <p:nvPr/>
        </p:nvSpPr>
        <p:spPr>
          <a:xfrm>
            <a:off x="327071" y="147922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C41523B9-E683-F9E5-32D7-85FC892E1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56" y="2030304"/>
            <a:ext cx="5674800" cy="4233862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68DE499-76ED-F2E0-E924-EDDE35A82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592" y="2030304"/>
            <a:ext cx="5674800" cy="4233862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152BCC8-3202-7B36-5EAD-0CA6725DEE3A}"/>
              </a:ext>
            </a:extLst>
          </p:cNvPr>
          <p:cNvSpPr txBox="1"/>
          <p:nvPr/>
        </p:nvSpPr>
        <p:spPr>
          <a:xfrm>
            <a:off x="10362940" y="5741811"/>
            <a:ext cx="107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/>
                </a:solidFill>
              </a:rPr>
              <a:t>2024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D0A0FCA-5A2A-33FB-D414-F62075595244}"/>
              </a:ext>
            </a:extLst>
          </p:cNvPr>
          <p:cNvSpPr txBox="1"/>
          <p:nvPr/>
        </p:nvSpPr>
        <p:spPr>
          <a:xfrm>
            <a:off x="4244410" y="5741811"/>
            <a:ext cx="107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/>
                </a:solidFill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2367781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40690-0945-DAC5-DBA3-EED4967BF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CDDBE33-5897-109F-EFFC-DCF2B7C634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0ABFED59-8008-13E5-8886-6D04F09AF93B}"/>
              </a:ext>
            </a:extLst>
          </p:cNvPr>
          <p:cNvSpPr txBox="1">
            <a:spLocks/>
          </p:cNvSpPr>
          <p:nvPr/>
        </p:nvSpPr>
        <p:spPr>
          <a:xfrm>
            <a:off x="482955" y="1055316"/>
            <a:ext cx="9818635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004F5B"/>
                </a:solidFill>
              </a:rPr>
              <a:t>Confronto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mercati</a:t>
            </a:r>
            <a:r>
              <a:rPr lang="de-DE" dirty="0">
                <a:solidFill>
                  <a:srgbClr val="004F5B"/>
                </a:solidFill>
              </a:rPr>
              <a:t> / </a:t>
            </a:r>
            <a:r>
              <a:rPr lang="de-DE" dirty="0" err="1">
                <a:solidFill>
                  <a:srgbClr val="004F5B"/>
                </a:solidFill>
              </a:rPr>
              <a:t>gennaio-giugno</a:t>
            </a:r>
            <a:r>
              <a:rPr lang="de-DE" dirty="0">
                <a:solidFill>
                  <a:srgbClr val="004F5B"/>
                </a:solidFill>
              </a:rPr>
              <a:t> 2025 </a:t>
            </a:r>
            <a:r>
              <a:rPr lang="de-DE" dirty="0" err="1">
                <a:solidFill>
                  <a:srgbClr val="004F5B"/>
                </a:solidFill>
              </a:rPr>
              <a:t>vs</a:t>
            </a:r>
            <a:r>
              <a:rPr lang="de-DE" dirty="0">
                <a:solidFill>
                  <a:srgbClr val="004F5B"/>
                </a:solidFill>
              </a:rPr>
              <a:t> 2024 </a:t>
            </a:r>
            <a:r>
              <a:rPr lang="de-DE" dirty="0" err="1">
                <a:solidFill>
                  <a:srgbClr val="004F5B"/>
                </a:solidFill>
              </a:rPr>
              <a:t>vs</a:t>
            </a:r>
            <a:r>
              <a:rPr lang="de-DE" dirty="0">
                <a:solidFill>
                  <a:srgbClr val="004F5B"/>
                </a:solidFill>
              </a:rPr>
              <a:t> 2023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BCB17D2-1EB3-6470-10C5-967402AD9A7F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06AD77C-A1ED-D706-00CA-61596CB81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000" y="2054349"/>
            <a:ext cx="7650383" cy="4092369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73CE9FAA-1E8B-3FC1-2EA6-0C437E62F69B}"/>
              </a:ext>
            </a:extLst>
          </p:cNvPr>
          <p:cNvSpPr/>
          <p:nvPr/>
        </p:nvSpPr>
        <p:spPr>
          <a:xfrm>
            <a:off x="10457234" y="2538919"/>
            <a:ext cx="1128409" cy="14396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Modificare colori in Excel</a:t>
            </a:r>
          </a:p>
        </p:txBody>
      </p:sp>
    </p:spTree>
    <p:extLst>
      <p:ext uri="{BB962C8B-B14F-4D97-AF65-F5344CB8AC3E}">
        <p14:creationId xmlns:p14="http://schemas.microsoft.com/office/powerpoint/2010/main" val="3928303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755F2-1845-A4C9-EE72-D44515809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FB6A852-B091-AFF8-C996-43715BC84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376B7E60-9F22-989E-B5DF-F96D3C01F8B0}"/>
              </a:ext>
            </a:extLst>
          </p:cNvPr>
          <p:cNvSpPr txBox="1">
            <a:spLocks/>
          </p:cNvSpPr>
          <p:nvPr/>
        </p:nvSpPr>
        <p:spPr>
          <a:xfrm>
            <a:off x="482956" y="1055316"/>
            <a:ext cx="9906184" cy="89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tx2"/>
                </a:solidFill>
                <a:latin typeface="GardaT Etica SM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rgbClr val="004F5B"/>
                </a:solidFill>
              </a:rPr>
              <a:t>Calendario </a:t>
            </a:r>
            <a:r>
              <a:rPr lang="de-DE" dirty="0" err="1">
                <a:solidFill>
                  <a:srgbClr val="004F5B"/>
                </a:solidFill>
              </a:rPr>
              <a:t>festività</a:t>
            </a:r>
            <a:r>
              <a:rPr lang="de-DE" dirty="0">
                <a:solidFill>
                  <a:srgbClr val="004F5B"/>
                </a:solidFill>
              </a:rPr>
              <a:t> </a:t>
            </a:r>
            <a:r>
              <a:rPr lang="de-DE" dirty="0" err="1">
                <a:solidFill>
                  <a:srgbClr val="004F5B"/>
                </a:solidFill>
              </a:rPr>
              <a:t>mercati</a:t>
            </a:r>
            <a:r>
              <a:rPr lang="de-DE" dirty="0">
                <a:solidFill>
                  <a:srgbClr val="004F5B"/>
                </a:solidFill>
              </a:rPr>
              <a:t> DACH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AE9FDF4-6BA9-4359-F6DB-5B25981AA279}"/>
              </a:ext>
            </a:extLst>
          </p:cNvPr>
          <p:cNvSpPr txBox="1">
            <a:spLocks/>
          </p:cNvSpPr>
          <p:nvPr/>
        </p:nvSpPr>
        <p:spPr>
          <a:xfrm>
            <a:off x="327071" y="139901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4225C46E-E536-5EFF-7F33-E5AA7BB660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7132302"/>
              </p:ext>
            </p:extLst>
          </p:nvPr>
        </p:nvGraphicFramePr>
        <p:xfrm>
          <a:off x="838201" y="2542469"/>
          <a:ext cx="10515597" cy="2359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99932182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9178422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776396381"/>
                    </a:ext>
                  </a:extLst>
                </a:gridCol>
              </a:tblGrid>
              <a:tr h="589915">
                <a:tc>
                  <a:txBody>
                    <a:bodyPr/>
                    <a:lstStyle/>
                    <a:p>
                      <a:r>
                        <a:rPr lang="it-IT" dirty="0"/>
                        <a:t>FESTIVITA’ DACH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70067"/>
                  </a:ext>
                </a:extLst>
              </a:tr>
              <a:tr h="589915">
                <a:tc>
                  <a:txBody>
                    <a:bodyPr/>
                    <a:lstStyle/>
                    <a:p>
                      <a:r>
                        <a:rPr lang="it-IT" b="1" dirty="0"/>
                        <a:t>Ascensione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26 maggio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18 maggio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872"/>
                  </a:ext>
                </a:extLst>
              </a:tr>
              <a:tr h="589915">
                <a:tc>
                  <a:txBody>
                    <a:bodyPr/>
                    <a:lstStyle/>
                    <a:p>
                      <a:r>
                        <a:rPr lang="it-IT" b="1" dirty="0"/>
                        <a:t>Pentecoste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6 giugno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29 maggio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114934"/>
                  </a:ext>
                </a:extLst>
              </a:tr>
              <a:tr h="589915">
                <a:tc>
                  <a:txBody>
                    <a:bodyPr/>
                    <a:lstStyle/>
                    <a:p>
                      <a:r>
                        <a:rPr lang="it-IT" b="1" dirty="0"/>
                        <a:t>Corpus Domini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16 giugno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8 giugno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829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08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7530-0C18-56E4-4F8C-5AF65C994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9B61E899-6645-8537-87EA-698E0D508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60AF24-0384-FF41-AE90-9A814181A0DB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4047CB4-5A12-AC45-7F83-1E15B4BCB8D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82955" y="1055316"/>
            <a:ext cx="11024865" cy="894409"/>
          </a:xfrm>
        </p:spPr>
        <p:txBody>
          <a:bodyPr/>
          <a:lstStyle/>
          <a:p>
            <a:r>
              <a:rPr lang="de-DE" dirty="0" err="1"/>
              <a:t>Presenze</a:t>
            </a:r>
            <a:r>
              <a:rPr lang="de-DE" dirty="0"/>
              <a:t> per area / </a:t>
            </a:r>
            <a:r>
              <a:rPr lang="de-DE" dirty="0" err="1"/>
              <a:t>gennaio-giugno</a:t>
            </a:r>
            <a:r>
              <a:rPr lang="de-DE" dirty="0"/>
              <a:t> 2025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4C644A37-2DCE-6BCC-751C-8A219B35A831}"/>
              </a:ext>
            </a:extLst>
          </p:cNvPr>
          <p:cNvSpPr txBox="1">
            <a:spLocks/>
          </p:cNvSpPr>
          <p:nvPr/>
        </p:nvSpPr>
        <p:spPr>
          <a:xfrm>
            <a:off x="327071" y="147922"/>
            <a:ext cx="1529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0" dirty="0">
                <a:solidFill>
                  <a:schemeClr val="bg1"/>
                </a:solidFill>
                <a:latin typeface="Montserrat" pitchFamily="2" charset="77"/>
              </a:rPr>
              <a:t>ANALISI DATI STATISTICI 2025</a:t>
            </a:r>
          </a:p>
          <a:p>
            <a:r>
              <a:rPr lang="de-DE" sz="700" b="1" i="1" dirty="0">
                <a:solidFill>
                  <a:srgbClr val="FFD200"/>
                </a:solidFill>
                <a:latin typeface="Montserrat" pitchFamily="2" charset="77"/>
              </a:rPr>
              <a:t>ITALIAN OUTDOOR.</a:t>
            </a:r>
          </a:p>
        </p:txBody>
      </p:sp>
      <p:graphicFrame>
        <p:nvGraphicFramePr>
          <p:cNvPr id="8" name="Segnaposto contenuto 3">
            <a:extLst>
              <a:ext uri="{FF2B5EF4-FFF2-40B4-BE49-F238E27FC236}">
                <a16:creationId xmlns:a16="http://schemas.microsoft.com/office/drawing/2014/main" id="{742105B5-2C6F-33DF-A7F3-6446E1C39B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46485"/>
              </p:ext>
            </p:extLst>
          </p:nvPr>
        </p:nvGraphicFramePr>
        <p:xfrm>
          <a:off x="947131" y="2049397"/>
          <a:ext cx="10761914" cy="4492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5471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GARDA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004F5B"/>
      </a:accent1>
      <a:accent2>
        <a:srgbClr val="7BA9A9"/>
      </a:accent2>
      <a:accent3>
        <a:srgbClr val="C0CFBC"/>
      </a:accent3>
      <a:accent4>
        <a:srgbClr val="F6F3E2"/>
      </a:accent4>
      <a:accent5>
        <a:srgbClr val="FFD200"/>
      </a:accent5>
      <a:accent6>
        <a:srgbClr val="FFFFFF"/>
      </a:accent6>
      <a:hlink>
        <a:srgbClr val="7BA9A9"/>
      </a:hlink>
      <a:folHlink>
        <a:srgbClr val="C0CFBC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B0D98054FE994E93D13FCED6EB21C6" ma:contentTypeVersion="13" ma:contentTypeDescription="Create a new document." ma:contentTypeScope="" ma:versionID="aeb58258f219e297afbb213d87aaf9e8">
  <xsd:schema xmlns:xsd="http://www.w3.org/2001/XMLSchema" xmlns:xs="http://www.w3.org/2001/XMLSchema" xmlns:p="http://schemas.microsoft.com/office/2006/metadata/properties" xmlns:ns2="6aa7f018-ea98-4d28-ba08-c498ca9f9ce7" xmlns:ns3="4d3cfb8e-5b48-4a94-9b21-5e0b33f674a1" targetNamespace="http://schemas.microsoft.com/office/2006/metadata/properties" ma:root="true" ma:fieldsID="728938ae968d6b85ce7902d09da18793" ns2:_="" ns3:_="">
    <xsd:import namespace="6aa7f018-ea98-4d28-ba08-c498ca9f9ce7"/>
    <xsd:import namespace="4d3cfb8e-5b48-4a94-9b21-5e0b33f674a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a7f018-ea98-4d28-ba08-c498ca9f9ce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588b4868-9f8c-4631-9a49-cc523951418b}" ma:internalName="TaxCatchAll" ma:showField="CatchAllData" ma:web="6aa7f018-ea98-4d28-ba08-c498ca9f9c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3cfb8e-5b48-4a94-9b21-5e0b33f674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c255dca-c7e9-4b52-9d22-4f5299bd3f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CFEE19858488447872FF48F606A97D9" ma:contentTypeVersion="11" ma:contentTypeDescription="Ein neues Dokument erstellen." ma:contentTypeScope="" ma:versionID="bbf252f2a5cbd737a880b49751bf6364">
  <xsd:schema xmlns:xsd="http://www.w3.org/2001/XMLSchema" xmlns:xs="http://www.w3.org/2001/XMLSchema" xmlns:p="http://schemas.microsoft.com/office/2006/metadata/properties" xmlns:ns2="9072988e-ff22-464c-bd74-76dfb62357f9" targetNamespace="http://schemas.microsoft.com/office/2006/metadata/properties" ma:root="true" ma:fieldsID="defa167d0812c2eee44f106c86d56075" ns2:_="">
    <xsd:import namespace="9072988e-ff22-464c-bd74-76dfb62357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2988e-ff22-464c-bd74-76dfb62357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221a3df4-a78b-43c9-a03e-c7aee820bf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072988e-ff22-464c-bd74-76dfb62357f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F364368-6610-43D7-B2C6-AC92EF0A06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a7f018-ea98-4d28-ba08-c498ca9f9ce7"/>
    <ds:schemaRef ds:uri="4d3cfb8e-5b48-4a94-9b21-5e0b33f674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A6A739-2B96-4637-B8FF-D77AF39081E9}"/>
</file>

<file path=customXml/itemProps3.xml><?xml version="1.0" encoding="utf-8"?>
<ds:datastoreItem xmlns:ds="http://schemas.openxmlformats.org/officeDocument/2006/customXml" ds:itemID="{81B6EB2B-DFB0-4E62-8644-ADDA5DAAACE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29E0638-63A7-4C1E-A59F-2C91826BE300}">
  <ds:schemaRefs>
    <ds:schemaRef ds:uri="http://schemas.microsoft.com/office/2006/metadata/properties"/>
    <ds:schemaRef ds:uri="http://schemas.microsoft.com/office/infopath/2007/PartnerControls"/>
    <ds:schemaRef ds:uri="6aa7f018-ea98-4d28-ba08-c498ca9f9ce7"/>
    <ds:schemaRef ds:uri="4d3cfb8e-5b48-4a94-9b21-5e0b33f674a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501</Words>
  <Application>Microsoft Office PowerPoint</Application>
  <PresentationFormat>Widescreen</PresentationFormat>
  <Paragraphs>208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GardaT Etica SM</vt:lpstr>
      <vt:lpstr>Montserrat</vt:lpstr>
      <vt:lpstr>Montserrat Light</vt:lpstr>
      <vt:lpstr>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Mira Norden</dc:creator>
  <cp:lastModifiedBy>Marco Meiche</cp:lastModifiedBy>
  <cp:revision>93</cp:revision>
  <dcterms:created xsi:type="dcterms:W3CDTF">2024-11-28T11:31:38Z</dcterms:created>
  <dcterms:modified xsi:type="dcterms:W3CDTF">2026-06-16T08:52:59Z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0x0101005CFEE19858488447872FF48F606A97D9</vt:lpwstr>
  </property>
  <property fmtid="{D5CDD505-2E9C-101B-9397-08002B2CF9AE}" pid="3" name="_dlc_DocIdItemGuid">
    <vt:lpwstr>bef5c43b-181b-4ff8-8543-0443600282f4</vt:lpwstr>
  </property>
  <property fmtid="{D5CDD505-2E9C-101B-9397-08002B2CF9AE}" pid="4" name="MediaServiceImageTags">
    <vt:lpwstr/>
  </property>
</Properties>
</file>